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1BA50-C9D1-498C-9C61-E6AA6657E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BA5218-6B68-49CF-8E3E-D5CB74BC6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64D16-265F-448E-B2B9-3ED4A403B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F98842-9BD0-45FA-89CB-CC168CE8B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62A700-17CD-4567-A3A8-AA5C3EF2D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FCF3E1-386C-4882-8CB0-0A1C6A681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45349A-1C70-4781-A42B-9B8AEFDCC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D0E658-D2C2-434A-B301-29E1EF39E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F59431-808C-4EE5-A2FC-FDF680E51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49725-08E2-4245-BC76-30D8D5DA2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D284A-B0D8-4D79-ACEE-4568EECA5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016144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某软件股份公司产品设计和实现控制程序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需求分析与管理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原型设计与评审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系统架构设计与评审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详细设计与实现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测试与验收控制程序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版本控制与变更管理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文档编写与维护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用户体验优先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始终将用户需求放在首位，设计出易于使用、直观明了的界面和操作流程。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功能完备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确保产品具备所需的所有功能，并能有效地满足用户需求。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技术先进性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采用先进的技术和框架，确保产品的稳定性和高效性。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可扩展性和可维护性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设计时应考虑产品的未来发展，使其易于扩展和维护。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4942" r="2494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深入了解用户需求，明确产品目标和功能需求。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根据需求分析结果，设计产品原型，包括界面设计和交互设计。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原型设计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组织技术团队对原型进行评审，确保技术可行性和合理性。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技术评审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详细记录产品设计思路和实现细节，为开发团队提供明确的开发指南。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设计文档编写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后端工程师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负责产品的后端开发，提供稳定可靠的数据支持和业务逻辑处理。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前端工程师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负责将设计稿转化为可交互的前端页面，确保页面效果与设计稿一致。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视觉设计师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负责产品的视觉设计，包括界面风格、图标、配色等。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产品经理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负责产品的整体规划和管理，协调各方资源，确保产品的顺利推进。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交互设计师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负责产品的交互设计，提供优质的用户体验。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设计团队组成与职责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需求分析与管理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961" r="996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需求优先级排序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根据业务重要性、紧急程度等因素，对需求进行优先级排序，为后续的开发计划提供依据。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通过与客户、业务专家等干系人进行深入交流，收集业务需求、用户需求、功能需求等。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需求整理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对收集到的需求进行分类、筛选、整合，形成清晰、完整的需求文档。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需求评审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组织相关干系人对需求文档进行评审，确保需求的准确性、完整性和一致性。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需求确认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经过评审后，与客户或业务专家进行再次确认，确保双方对需求的理解达成一致。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需求基线管理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对确认后的需求进行基线管理，作为后续开发和测试的基准。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需求评审与确认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变更申请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变更评估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变更决策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变更实施与跟踪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需求变更管理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组织相关团队对变更申请进行评估，分析变更对项目范围、进度和成本的影响。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根据评估结果，与客户或业务专家协商，决定是否接受变更申请。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对于接受的变更申请，组织相关团队进行实施，并跟踪变更的执行情况，确保变更得到正确落实。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当业务需求或用户需求发生变化时，相关干系人需提交变更申请，明确变更内容和原因。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原型设计与评审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原型设计方法与工具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原型设计工具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采用Axure RP、Sketch等主流原型设计工具，确保设计的高效和便捷。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遵循用户为中心的设计理念，通过用户调研、需求分析、功能规划、界面设计、交互设计等环节，构建符合用户需求和习惯的原型。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1836" b="418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建立由产品经理、设计师、开发人员等多方参与的评审团队，按照提交评审、预审、详细评审、修改反馈、最终确认的流程进行。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制定详细的评审标准，包括界面美观度、操作便捷性、功能完整性、技术可行性等方面，确保原型的质量和可用性。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原型评审流程与标准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评审标准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原型修改与完善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根据评审团队的反馈意见，对原型进行针对性的修改和优化，提高用户体验和产品质量。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修改反馈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在原型的基础上，不断进行迭代和完善，添加新的功能和特性，满足用户不断变化的需求。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完善迭代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系统架构设计与评审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高内聚低耦合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确保每个模块内部功能紧密相关，模块间依赖关系简单，减少系统复杂性和维护成本。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安全性考虑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在架构设计中充分考虑系统安全性，包括数据传输安全、用户身份认证、访问控制等方面。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分布式部署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支持分布式部署，提高系统的可伸缩性和可靠性，满足大规模并发处理需求。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将系统划分为独立的功能模块，降低模块间的耦合度，提高系统的可维护性和可扩展性。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系统架构设计原则与方法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提交评审申请 -&gt; 组建评审团队 -&gt; 准备评审材料 -&gt; 进行评审 -&gt; 评审结果反馈 -&gt; 整改与跟踪。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评审标准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评估系统架构是否符合业务需求和技术发展趋势；评估系统性能、稳定性、可扩展性等关键指标；检查系统安全性、可维护性等方面的设计；评估系统架构的先进性和创新性。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评审流程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系统架构评审流程与标准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https://d.book118.com/897016144052006025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2024-08-29T20:11:24.882</cp:lastPrinted>
  <dcterms:created xsi:type="dcterms:W3CDTF">2024-08-29T12:11:24Z</dcterms:created>
  <dcterms:modified xsi:type="dcterms:W3CDTF">2024-08-29T12:11:27Z</dcterms:modified>
</cp:coreProperties>
</file>