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B09BBF-D47B-48BE-9006-3F52FDAC1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5624C-C01F-47C3-9066-C5F55A0CF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7BF3AD-7128-49EB-8A5C-56A4AE20D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A16302-C411-4AE3-95FD-DF7F8FC4C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BA0AA2-2ACB-4E8A-81D0-7CCC282AE7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97E891-7B92-41CE-BA9F-C3F9AC78A7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F305B0-06BC-4D5E-98A0-663F01D9C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323969-CA3B-4421-9B33-B98B26BD8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27D480-7C79-41AF-8CA4-C426A5B6B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DB48F4-8E7A-45D3-A8DE-C6B8BA25F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41C3B-195D-4352-B0F0-71CBDB60E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22054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清热祛痰中药方剂治疗支气管炎的临床应用研究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清热祛痰中药方剂组成及作用机制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临床试验设计与实施方法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临床试验结果分析与评价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研究背景与目的</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支气管炎是一种常见的呼吸系统疾病，发病率高，且易反复发作。临床表现为咳嗽、咳痰、喘息等症状，严重影响患者的生活质量。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支气管炎现状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目前，针对支气管炎的治疗主要包括西药治疗、中药治疗以及中西医结合治疗等。西药治疗虽然见效快，但副作用较大；中药治疗则注重整体调理，副作用小，但见效较慢。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现有治疗方法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支气管炎现状及治疗方法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清热祛痰中药方剂主要由黄芩、桑白皮、地骨皮、甘草等中药组成，具有清热解毒、祛痰止咳的功效。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方剂组成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该方剂通过抑制炎症反应、降低气道高反应性、促进痰液排出等作用机制，达到治疗支气管炎的目的。</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清热祛痰中药方剂简介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本研究旨在探讨清热祛痰中药方剂治疗支气管炎的临床疗效及安全性，为临床推广应用提供科学依据。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通过本研究，可以进一步验证清热祛痰中药方剂在治疗支气管炎方面的优势，为中药的国际化推广和应用奠定基础。同时，本研究还可以为其他类似疾病的治疗提供新的思路和方法。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清热祛痰中药方剂组成及作用机制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方剂组成及药材功效</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清热祛痰中药方剂通常由多种中草药组成，如黄芩、贝酱、桔梗等，具有清热化痰、止咳平喘的功效。</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黄芩作为方剂中的君药，具有清热燥湿、泻火解毒的作用，对于支气管炎等呼吸道感染疾病具有显著疗效。</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贝酱能够清热化痰、润肺止咳，对于咳嗽、痰多等症状有较好的缓解作用。</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桔梗具有宣肺祛痰、止咳排脓的功效，可增强方剂中其他药材的祛痰作用。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药效学研究表明，清热祛痰中药方剂能够显著降低支气管炎患者体内的炎症因子水平，减轻炎症反应。</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作用机制可能与调节免疫功能、抑制细菌或病毒感染、促进气道黏膜修复等有关，但具体机制尚需进一步研究。</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方剂中的多种药材具有协同作用，共同发挥清热化痰、止咳平喘的功效，从而改善支气管炎患者的临床症状。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药效学研究与作用机制探讨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临床应用适应症及禁忌症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清热祛痰中药方剂适用于急性支气管炎、慢性支气管炎急性发作等呼吸道感染疾病，症见咳嗽、痰多色黄、胸闷气喘等。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对方剂中任何药材过敏的患者禁用；孕妇、哺乳期妇女、儿童等特殊人群应在医生指导下使用；同时患有其他严重疾病的患者应谨慎使用。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临床试验设计与实施方法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选择符合支气管炎诊断标准的患者，年龄、性别、病程等具有一定均衡性，同时排除合并其他严重疾病或过敏体质者。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筛选标准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将符合标准的患者随机分为试验组和对照组，确保两组患者在基线资料上无显著差异。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分组情况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试验对象筛选标准与分组情况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使用方法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试验组患者给予清热祛痰中药方剂治疗，对照组患者给予常规西药治疗，均按照药物说明书和医生指导用药。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剂量调整策略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根据患者病情变化和药物反应情况，适时调整药物剂量，以确保治疗安全和有效。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试验药物使用方法及剂量调整策略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https://d.book118.com/897022054110006042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2024-09-15T21:08:00.909</cp:lastPrinted>
  <dcterms:created xsi:type="dcterms:W3CDTF">2024-09-15T13:08:00Z</dcterms:created>
  <dcterms:modified xsi:type="dcterms:W3CDTF">2024-09-15T13:08:02Z</dcterms:modified>
</cp:coreProperties>
</file>