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1D7CA-EDDB-4C15-AC30-B3F8115F4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F2F91-4EB1-49F5-AF40-469275C7E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1668A-77F4-4C21-BC9A-69CBB866D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D023A-33E8-47EB-8D9A-15969ABC8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3991E9-45AE-4E29-9280-2D94B1DBA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59D54A-F1E0-49E8-B4AD-53339B098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B9EF55-7503-4E14-975D-CFC639CCE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DC469-C6C6-4F89-B761-FFEEE4409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54EBBA-4DA2-4524-85A5-7C51209A4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88453-C820-4BC4-8C22-D8A5CB997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6BAAB-1ADD-4D4E-B0AA-35042D64F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23052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呼吸衰竭的护理案例分享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呼吸衰竭的护理研究进展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衰竭是指各种原因引起的肺通气和（或）换气功能严重障碍，机体在静息状态下亦不能维持足够的气体交换，导致低氧血症，并伴有不同程度的高碳酸血症，进而发生一系列病理生理改变和相应临床表现的综合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急性呼吸衰竭、慢性呼吸衰竭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79" b="13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呼吸道病变、肺组织病变、胸廓病变、肺血管疾病、神经中枢及其传导系统呼吸肌疾患。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通气不足、弥散障碍、通气/血流比例失调、肺动-静脉样分流。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呼吸困难、发绀、精神神经症状、血液循环系统症状、消化和泌尿系统症状。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在海平面、静息状态、呼吸空气条件下，动脉血氧分压（PaO₂）&lt;60mmHg，伴或不伴二氧化碳分压（PaCO₂）&gt;50mmHg，并排除心内解剖分流和原发于心排出量降低等因素，可诊为呼吸衰竭。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呼吸系统状况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循环系统状况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氧合状况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包括年龄、性别、病史、用药情况等。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评估患者呼吸频率、深度、节律，以及是否有呼吸困难、发绀等症状。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监测患者心率、血压、心电图等指标，评估心功能状况。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通过血气分析了解患者氧分压、二氧化碳分压等指标，判断氧合状态。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按照患者基本信息、呼吸系统状况、循环系统状况、氧合状况的顺序进行评估。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确保评估环境安全，避免交叉感染；注意患者隐私保护；及时记录评估结果。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792" r="20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对收集到的数据进行统计分析，比较不同指标之间的关联性。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总结评估结果，提出护理建议和改进措施，并及时向医生汇报。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https://d.book118.com/897023052023006026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2024-08-31T01:22:46.453</cp:lastPrinted>
  <dcterms:created xsi:type="dcterms:W3CDTF">2024-08-30T17:22:46Z</dcterms:created>
  <dcterms:modified xsi:type="dcterms:W3CDTF">2024-08-30T17:22:48Z</dcterms:modified>
</cp:coreProperties>
</file>