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7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tags" Target="tags/tag1.xml" /><Relationship Id="rId3" Type="http://schemas.openxmlformats.org/officeDocument/2006/relationships/slideMaster" Target="slideMasters/slideMaster3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565A134-DCDB-4136-86A2-81A1C66B3FC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1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2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4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5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7" name="PlaceHolder 2"/>
          <p:cNvSpPr>
            <a:spLocks noGrp="1"/>
          </p:cNvSpPr>
          <p:nvPr>
            <p:ph type="body" idx="46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8" name="PlaceHolder 3"/>
          <p:cNvSpPr>
            <a:spLocks noGrp="1"/>
          </p:cNvSpPr>
          <p:nvPr>
            <p:ph type="sldNum" idx="45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A06988-311D-48D6-B5EA-6E6330C81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F272B4-FDBF-4E6C-A015-5C818427D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A2BD66-8A2A-4A4E-830A-19F210106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F53B7B-A879-44FE-8744-A48A9C7AB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3E64DB-6EBD-4A0D-92C9-B2417D2DF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E4DC83-805A-4CDF-AF67-3ADD4B913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7C14C2-8F5F-4CA3-860C-69077BCA7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4EA3BA-1E25-4CD3-A07E-6FA335EC3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78BA94-9A8C-4C1B-AB8E-7307752E3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C20E62-9416-4ECA-8BF9-1170BE14F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599823-BE69-465E-AFCF-628785A21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8855BF2-98D7-4698-A737-9E0459E78FC3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091C045-C16D-4B8C-94B8-C9CAA9BC1E4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025005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人工智能技术构筑教学培训领域不断创新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矩形: 圆角 42"/>
          <p:cNvSpPr/>
          <p:nvPr/>
        </p:nvSpPr>
        <p:spPr>
          <a:xfrm>
            <a:off x="799200" y="132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76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10609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7" name="content"/>
          <p:cNvSpPr/>
          <p:nvPr/>
        </p:nvSpPr>
        <p:spPr>
          <a:xfrm>
            <a:off x="798840" y="21697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人工智能技术在教育培训领域的应用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人工智能技术在在线教育中的创新应用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人工智能技术在职业培训中的应用创新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人工智能技术在教育管理中的创新应用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人工智能技术在专业技能培训中的应用创新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人工智能技术在终身学习中的创新应用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79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8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1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人工智能技术在教育培训领域的应用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人工智能技术的研究背景及意义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技术在教育培训领域的应用日益广泛，能够提高教学效率和教学质量，个性化教学等方面发挥重要作用。随着技术的不断进步，人工智能已经成为教育行业的关键驱动力量，对未来的教学方式和教学模式产生深远影响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7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人工智能技术的主要应用场景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9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提供个性化学习体验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智能教学系统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根据学生需求进行定制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实时评估学习效果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智能评估与反馈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增强互动体验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虚拟现实教学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人工智能技术的发展趋势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个性化学习、精准推荐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教育智能化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分析学生学习行为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数据挖掘应用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全方位服务学生和教师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智能教育平台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9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机遇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content"/>
          <p:cNvSpPr/>
          <p:nvPr/>
        </p:nvSpPr>
        <p:spPr>
          <a:xfrm>
            <a:off x="3666960" y="295416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个性化教学模式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智能辅助教学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content"/>
          <p:cNvSpPr/>
          <p:nvPr/>
        </p:nvSpPr>
        <p:spPr>
          <a:xfrm>
            <a:off x="6424920" y="295452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5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4.content"/>
          <p:cNvSpPr/>
          <p:nvPr/>
        </p:nvSpPr>
        <p:spPr>
          <a:xfrm>
            <a:off x="9177480" y="2954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人工智能技术的挑战与机遇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9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挑战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1.content"/>
          <p:cNvSpPr/>
          <p:nvPr/>
        </p:nvSpPr>
        <p:spPr>
          <a:xfrm>
            <a:off x="872640" y="295416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数据隐私保护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技术成本高昂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739880" y="221436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人工智能技术在教育培训领域的不断创新，将为未来的教学提供更多可能性和机遇。只有不断探索和应用新技术，我们才能更好地满足学生和教师的需求，推动教育领域的进步。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125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12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7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人工智能技术在在线教育中的创新应用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0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在线教育平台的智能推荐系统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智能推荐系统是在线教育领域的重要应用之一。它基于学生的学习习惯和知识点掌握情况，为学生个性化推荐学习资源，从而提高学习效率和成绩。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虚拟教师的应用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学生可以随时获取个性化的辅导和答疑服务。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24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小时个性化辅导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虚拟教师可以与学生进行互动，提高学习效果和参与度。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互动性强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虚拟教师可以快速准确地回答学生的问题，帮助他们更好地理解知识。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高效提问解答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智能作业批改系统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系统可以帮助教师快速、准确地批改大量学生的作业。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快速准确的批改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学生可以及时了解自己的作业情况，从而及时调整学习计划。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及时反馈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教师可以将更多时间用于教学准备和指导，提高教学效率。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提高批改效率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实验效果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content"/>
          <p:cNvSpPr/>
          <p:nvPr/>
        </p:nvSpPr>
        <p:spPr>
          <a:xfrm>
            <a:off x="3666960" y="295416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学生可以更直观地观察实验效果，加深对知识的理解。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8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资源共享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content"/>
          <p:cNvSpPr/>
          <p:nvPr/>
        </p:nvSpPr>
        <p:spPr>
          <a:xfrm>
            <a:off x="6424920" y="295452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教师可以分享虚拟实验资源，提高学生的学习效率。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实验体验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4.content"/>
          <p:cNvSpPr/>
          <p:nvPr/>
        </p:nvSpPr>
        <p:spPr>
          <a:xfrm>
            <a:off x="9177480" y="2954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学生可以在仿真环境中体验真实实验场景，提升学习体验。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虚拟实验室与仿真技术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content"/>
          <p:cNvSpPr/>
          <p:nvPr/>
        </p:nvSpPr>
        <p:spPr>
          <a:xfrm>
            <a:off x="872640" y="295416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学生可以在虚拟环境中进行实验操作，降低实验中的安全风险。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人工智能技术的应用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content"/>
          <p:cNvSpPr/>
          <p:nvPr/>
        </p:nvSpPr>
        <p:spPr>
          <a:xfrm>
            <a:off x="1739880" y="221436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人工智能技术在教育领域的应用不断创新，为教学培训提供更优质的服务和体验。通过智能推荐系统、虚拟教师、作业批改系统以及虚拟实验室等创新应用，教育培训领域迎来了更多的可能性和发展机遇。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171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17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3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人工智能技术在职业培训中的应用创新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76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职业技能培训的智能化课程设计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人工智能技术可以根据学员的学习需求和职业特点，智能化设计课程内容和教学方式，提高培训效果。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职业素质评估与培训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</a:t>
            </a: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AI</a:t>
            </a: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技术进行综合评估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根据评估结果定制培训计划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针对性培训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全面提高学员素质水平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提升综合素质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技能培训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content"/>
          <p:cNvSpPr/>
          <p:nvPr/>
        </p:nvSpPr>
        <p:spPr>
          <a:xfrm>
            <a:off x="3666960" y="295416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加强学员实操能力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4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有效训练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content"/>
          <p:cNvSpPr/>
          <p:nvPr/>
        </p:nvSpPr>
        <p:spPr>
          <a:xfrm>
            <a:off x="6424920" y="295452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提升学员职场技能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全面涵盖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4.content"/>
          <p:cNvSpPr/>
          <p:nvPr/>
        </p:nvSpPr>
        <p:spPr>
          <a:xfrm>
            <a:off x="9177480" y="2954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丰富培训内容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虚拟实训技术在职业培训中的应用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实操环境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1.content"/>
          <p:cNvSpPr/>
          <p:nvPr/>
        </p:nvSpPr>
        <p:spPr>
          <a:xfrm>
            <a:off x="872640" y="295416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提供更真实的实践环境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在线职业指导与智能就业推荐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4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根据兴趣能力提供职业建议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个性化指导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帮助学员职业生涯规划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职业规划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AI</a:t>
            </a: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匹配最适合职位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智能推荐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3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5" name="content"/>
          <p:cNvSpPr/>
          <p:nvPr/>
        </p:nvSpPr>
        <p:spPr>
          <a:xfrm>
            <a:off x="1739880" y="221436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人工智能技术在职业培训领域的应用不断创新，通过智能化课程设计、职业素质评估、虚拟实训技术和智能就业推荐，为学员提供更好的培训体验和职业指导，推动教育培训行业的发展。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2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2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2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6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217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2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9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第四章 人工智能技术在教育管理中的创新应用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2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2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1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85833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学生学习行为分析与预测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3" name="content"/>
          <p:cNvSpPr/>
          <p:nvPr/>
        </p:nvSpPr>
        <p:spPr>
          <a:xfrm>
            <a:off x="1739880" y="221436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通过人工智能技术对学生学习行为进行分析与预测，可以为教育管理者提供数据支持，及时发现问题并采取措施。这种智能化的方法可以帮助学校更好地了解学生的学习状态，从而提供更个性化的教育方案。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2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2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智能化学生成绩管理系统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5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实现成绩自动录入，减少人工工作量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自动化录入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通过智能系统对成绩进行深入分析，挖掘潜在问题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成绩分析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对学生成绩数据进行统计分析，提供决策支持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数据统计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https://d.book118.com/897025005012006055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137</Paragraphs>
  <Slides>24</Slides>
  <Notes>9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人工智能技术构筑教学培训领域不断创新</vt:lpstr>
      <vt:lpstr>目录</vt:lpstr>
      <vt:lpstr>第1章 人工智能技术在教育培训领域的应用</vt:lpstr>
      <vt:lpstr> </vt:lpstr>
      <vt:lpstr>人工智能技术的主要应用场景</vt:lpstr>
      <vt:lpstr>人工智能技术的发展趋势</vt:lpstr>
      <vt:lpstr>人工智能技术的挑战与机遇</vt:lpstr>
      <vt:lpstr>结语</vt:lpstr>
      <vt:lpstr>第2章 人工智能技术在在线教育中的创新应用</vt:lpstr>
      <vt:lpstr> </vt:lpstr>
      <vt:lpstr>虚拟教师的应用</vt:lpstr>
      <vt:lpstr>智能作业批改系统</vt:lpstr>
      <vt:lpstr>虚拟实验室与仿真技术</vt:lpstr>
      <vt:lpstr>人工智能技术的应用</vt:lpstr>
      <vt:lpstr>第3章 人工智能技术在职业培训中的应用创新</vt:lpstr>
      <vt:lpstr> </vt:lpstr>
      <vt:lpstr>职业素质评估与培训</vt:lpstr>
      <vt:lpstr>虚拟实训技术在职业培训中的应用</vt:lpstr>
      <vt:lpstr>在线职业指导与智能就业推荐</vt:lpstr>
      <vt:lpstr>结语</vt:lpstr>
      <vt:lpstr>第四章 人工智能技术在教育管理中的创新应用</vt:lpstr>
      <vt:lpstr>学生学习行为分析与预测</vt:lpstr>
      <vt:lpstr>智能化学生成绩管理系统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2024-09-29T14:56:54.516</cp:lastPrinted>
  <dcterms:created xsi:type="dcterms:W3CDTF">2024-09-29T06:56:54Z</dcterms:created>
  <dcterms:modified xsi:type="dcterms:W3CDTF">2024-09-29T06:56:56Z</dcterms:modified>
</cp:coreProperties>
</file>