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EAEF6-737B-4EBF-A652-96A8A6B6D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535B5-3E6D-4C57-9F1F-CEC1E226A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F0827-75B0-4281-AB87-07F19A1E3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C22DD-9813-4D6A-9706-76E79D58B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CAAE9-A169-4BAB-B0AE-61B90CE63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9A60DC-356E-4558-B2FE-CE45AABEA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FB4AA-F459-4361-B5F8-2889E203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4704B-1C1B-4629-9ECD-71932E65B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9F977-F24E-4F39-A073-A51DDD7F7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2818A-11F9-4467-AB9C-5796CFACF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8556C-0B43-4E36-B763-5C48051A9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251530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心理危机评估培训的团队协作与协调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团队协作在心理危机评估中的重要性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构建高效协作团队的关键因素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团队协作在心理危机评估中的实践应用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提升团队协作能力的培训方法与技巧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团队协作在心理危机评估中的未来展望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团队协作在心理危机评估中的重要性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团队成员可以根据各自的专业背景和技能进行分工，共同完成任务，提高工作效率。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互相监督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团队成员之间及时共享信息，可以减少重复工作和信息遗漏，提高评估的准确性。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团队成员之间互相监督，可以确保评估工作的质量和进度，及时发现和纠正问题。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提升评估效率与准确性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应对复杂多变的心理危机情况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专业知识互补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团队成员具有不同的专业背景，可以提供多元化的视角和解决方案，更好地应对复杂多变的心理危机情况。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团队成员之间分享经验，可以快速找到解决问题的有效方法，提高应对危机的能力。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团队成员共同参与决策过程，可以综合考虑各种因素，制定出更加全面、科学的评估方案。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团队成员之间建立有效的沟通机制，可以确保信息的畅通和准确传递，提高工作效率。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通过团队协作，团队成员可以更好地了解彼此的专业背景和技能，增进相互之间的了解和信任。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增进相互了解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团队协作可以培养团队成员的团队精神，增强团队的凝聚力和向心力，为心理危机评估工作的顺利开展提供有力保障。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促进团队成员间的沟通与信任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构建高效协作团队的关键因素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角色定位与分工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根据团队成员的专业背景和技能，明确各自在协作过程中的角色与职责，实现优势互补。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目标导向的行动计划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制定切实可行的行动计划，将目标分解为具体的任务和时间表，确保团队协作的高效推进。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确保团队成员对心理危机评估培训的目标有清晰、一致的理解，形成共同愿景。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组织定期的团队会议，让成员有机会分享进展、交流想法和解决问题，促进信息流通与知识共享。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鼓励团队成员积极倾听他人的观点和意见，尊重多样性，创造包容性的沟通氛围。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倾听与尊重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建立及时、准确、建设性的反馈机制，帮助团队成员了解自身表现，促进个人和团队的持续改进。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组织丰富多彩的团队建设活动，增强团队成员之间的互动与了解，提高团队凝聚力。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在团队协作过程中，注重信任和尊重的建立与维护，鼓励成员相互支持、共同成长。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强调团队的成功来自于每个成员的贡献，同时鼓励团队成员勇于承担责任，形成积极向上的团队氛围。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共享成功与承担责任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培养团队凝聚力与信任感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团队协作在心理危机评估中的实践应用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https://d.book118.com/897025153044006030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2024-09-01T20:51:42.999</cp:lastPrinted>
  <dcterms:created xsi:type="dcterms:W3CDTF">2024-09-01T12:51:43Z</dcterms:created>
  <dcterms:modified xsi:type="dcterms:W3CDTF">2024-09-01T12:51:45Z</dcterms:modified>
</cp:coreProperties>
</file>