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6292AD-EC1B-4EF3-953B-18168C8BC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3DC1D7-9A5D-47EC-BE3D-D06BACB24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741636-E380-4DD7-A928-481F43020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FC5B55-DE22-41AA-BDCE-B8E4F84F8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7B2A04-B434-48D2-A22F-ABA5ED020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5826EE-C904-41F1-B0BF-F00DF4DB8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6482B1-C40F-4BEF-80D4-37C69F438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D80D22-A82C-40EA-9CAF-519CAEDCF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AD836C-47A7-4824-AF5B-410D6B249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AEEAC-0907-4CBE-A159-F0A66A510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3EF8E0-7F85-40A3-B983-4A4A5DBA2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026120034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心理健康对社会的积极影响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心理健康与个人发展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心理健康与家庭和谐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心理健康与社会稳定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心理健康与经济发展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心理健康与教育进步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心理健康问题日益突出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随着社会压力增大，心理健康问题逐渐成为公众关注的焦点，越来越多的人受到心理问题的困扰。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心理健康对社会的重要性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心理健康不仅影响个体的幸福感和生活质量，还对社会的和谐稳定、经济发展等方面产生深远影响。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心理健康定义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心理健康是指个体在心理、情感和行为方面的完好状态，包括正常的智力、积极的情绪、和谐的人际关系、良好的适应能力等。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心理健康有助于个体形成健全的人格、良好的品德和积极的心态，为个体的全面发展奠定基础。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心理健康有助于个体更好地适应社会环境，应对各种挑战和压力，从而促进社会的和谐稳定。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心理健康的维护可以预防和减少心理疾病的发生，提高个体的生活质量。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心理健康的个体更具创造力和创新精神，能够为社会的发展做出更大的贡献。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促进个体的全面发展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预防心理疾病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推动社会进步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提高社会适应能力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心理健康与个人发展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22" r="217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663" r="2866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892" r="3189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提升个人幸福感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通过有效的心理调适，个人能够更好地应对生活中的压力和挑战，保持情绪稳定，进而提升幸福感。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心理健康有助于个人建立积极的生活态度，从而更容易感受到生活中的幸福和快乐。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促进人格完善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心理健康有助于个人形成健全的人格，表现为更加成熟、理智、宽容和乐观。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良好的心理状态可以促进个人自我认知的提升，有助于不断完善自己的人格特质。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3000" r="13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心理健康有助于个人建立积极的自我形象，增强自信心，从而更好地应对生活中的挑战和困难。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通过增强自尊心，个人能够更加珍视自己的价值和能力，形成积极的自我认同，进而实现自我成长和发展。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增强自信心和自尊心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心理健康与家庭和谐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399" b="6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3321" b="1332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3250" b="132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改善家庭关系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增进夫妻间的理解和信任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心理健康的个体能够更好地处理情感问题，增强夫妻间的沟通和理解，从而建立更加稳固的婚姻关系。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促进亲子关系和谐发展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心理健康的父母能够给予孩子更多的关爱和支持，建立积极的亲子关系，有利于孩子的健康成长。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减少家庭冲突和暴力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心理健康的个体能够更好地控制情绪，避免家庭冲突和暴力的发生，维护家庭和谐。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208" r="10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促进家庭学习氛围的形成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心理健康的家庭注重学习和成长，父母会积极引导孩子培养良好的学习习惯和兴趣爱好，形成积极的家庭学习氛围。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增强父母的自我意识和自我调控能力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心理健康的父母能够更好地认识自己，调控自己的情绪和行为，为子女树立积极的榜样。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提高父母的沟通技巧和教育能力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心理健康的父母能够掌握更多的沟通技巧和教育方法，与孩子建立更加亲密的关系，促进孩子的全面发展。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提高家庭教育质量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增强家庭成员的自我认知和自我发展能力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心理健康的个体能够更好地认识自己，发掘自身潜力，实现自我成长和发展。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941" r="14941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促进家庭成员间的互助和支持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心理健康的家庭成员之间能够相互关心、支持和帮助，共同应对生活中的挑战和困难。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提高家庭成员的社会适应能力和抗压能力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心理健康的个体能够更好地适应社会环境的变化和压力的挑战，保持积极向上的心态和行为。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促进家庭成员共同成长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心理健康与社会稳定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https://d.book118.com/897026120034006040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2024-09-12T12:03:57.015</cp:lastPrinted>
  <dcterms:created xsi:type="dcterms:W3CDTF">2024-09-12T04:03:57Z</dcterms:created>
  <dcterms:modified xsi:type="dcterms:W3CDTF">2024-09-12T04:03:59Z</dcterms:modified>
</cp:coreProperties>
</file>