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1D7C-97D3-4B72-980E-D0C3DFB5C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F150-40EB-471B-A35A-4BF6A19C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6B379-83AF-44C7-8F35-DA192F06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C32D8-1792-4877-994C-6A4669B03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2C96C-8898-4DA4-AFE5-0F06557B6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3D6A4-3C62-4810-872C-696092E79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BD142-F724-46D7-ABBD-20DBCA71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2B900-F15F-40CF-B98C-4F752072A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E3894-69EC-4E9C-9B2D-1077667C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317B4-951D-4ED9-BD86-1E05A2F8A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65EA7-7644-47B6-92E8-9A1CF34C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301321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学习情境5物流配送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订单处理与库存管理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运输与配送管理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包装与装卸搬运管理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信息技术在物流配送中应用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物流配送是指在经济合理区域范围内，根据客户要求，对物品进行拣选、加工、包装、分割、组配等作业，并按时送达指定地点的物流活动。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具有服务性、专业性、集中性、计划性等特点。它以满足客户需求为宗旨，提供专业的物流服务；通过集中配送的方式，降低物流成本，提高物流效率；同时，物流配送需要制定详细的计划和方案，确保配送活动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通过提供快速、准确、方便的配送服务，满足客户需求，提高客户满意度。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通过优化配送路线、提高装载率等措施，降低物流成本，提高企业竞争力。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物流配送是现代服务业的重要组成部分，对于促进经济发展、提高社会效益具有重要意义。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配送网络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物流配送系统组成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配送中心是物流配送体系的核心，负责接收、存储、分拣、配装、送货等作业。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配送管理是对整个配送过程进行计划、组织、指挥、协调和控制的活动，确保配送活动的顺利进行。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配送网络是连接供应商、配送中心和客户的纽带，包括运输线路、运输工具和信息传递等。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配送技术是实现高效配送的保障，包括自动识别技术、自动分拣技术、智能调度技术等。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订单处理与库存管理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通过电子方式（如电子邮件、在线平台）或纸质方式接收客户订单。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接收订单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核对订单信息，如收货人、收货地址、商品信息、数量等，确保信息的准确性和完整性。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订单确认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建立及时有效的反馈机制，向客户确认订单接收情况，并告知下一步处理计划。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订单接收与确认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在订单处理过程中，实时更新库存信息，保持库存数据的准确性和时效性。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实时查询库存状态，了解各种商品的库存数量、位置等信息。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根据订单需求和库存情况，合理分配库存，确保订单及时准确配送。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库存查询与分配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对订单处理流程进行全面分析，识别存在的问题和瓶颈。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针对流程中的问题，制定优化措施，如简化流程、提高自动化程度、加强人员培训等。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实施优化措施后，对订单处理流程进行定期评估，确保优化效果符合预期目标。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运输与配送管理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运输方式选择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根据货物特性、运输距离、时效要求等因素，合理选择公路、铁路、水路或航空等运输方式。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运用先进的路线规划算法，确定最优的运输路线，减少运输时间和成本。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运输工具配置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根据运输需求和成本预算，合理配置运输工具，如卡车、集装箱、船舶或飞机等。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运输方式选择及规划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综合考虑交通状况、地理位置、租金成本等因素，选择最佳的配送中心位置。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配送中心选址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根据货物特性和业务流程，合理规划配送中心的布局，包括货物存储区、拣货区、打包区等。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运用物流网络优化技术，构建高效的配送网络，提高配送效率和准确性。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配送网络优化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配送中心选址及布局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https://d.book118.com/897030132100006042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2024-09-15T18:20:12.371</cp:lastPrinted>
  <dcterms:created xsi:type="dcterms:W3CDTF">2024-09-15T10:20:12Z</dcterms:created>
  <dcterms:modified xsi:type="dcterms:W3CDTF">2024-09-15T10:20:14Z</dcterms:modified>
</cp:coreProperties>
</file>