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C5404-C140-4022-BA23-37B0F89DE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A03F6-56D0-428A-88E3-AB4169C3F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287BA5-65FC-4526-9D73-D23F9F549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600D09-0FC6-4281-AD73-7942DE36E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8C1080-8502-41E1-A719-0F24DB22C4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43191E-4856-4D8B-A828-44C157D13E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EA7AFB-DD4F-4F42-ABD6-2077EE8194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A82D3B-F5A8-4FCF-A2BA-A25A65AAAE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522B1A-066F-4FAE-AFA0-024988919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C8F7E7-7599-4E66-810E-CA6E01D75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76EA56-4AE7-4A3F-A8F5-366BC86BB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3204002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管理名词解释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管理学基础概念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战略管理相关名词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人力资源管理相关名词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财务管理相关名词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市场营销相关名词</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管理的定义与内涵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管理是指通过计划、组织、领导、控制及创新等手段，结合人力、物力、财力、信息等资源，以期高效的达到组织目标的过程。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管理是一种有意识、有目的的活动，它涉及对资源的合理配置和有效利用，以实现组织目标。管理不仅关注组织内部的运作，还涉及组织与外部环境之间的互动。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管理的目标是实现组织的目标，包括提高组织的效率和效益、增强组织的竞争力和创新能力、促进组织的可持续发展等。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管理目标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管理的基本职能包括计划、组织、领导和控制。其中，计划是确定组织目标和制定实现目标的方案；组织是对人力、物力、财力等资源进行合理配置；领导是引导和激励员工，营造积极的组织氛围；控制是对组织活动进行监督和调整，确保组织目标的实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管理职能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管理的目标与职能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管理思想起源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管理思想起源于人类社会的早期阶段，随着生产力和生产关系的发展而逐渐形成。古代的管理思想主要体现在政治、军事和经济管理等领域。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3833" r="23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管理理论发展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管理理论的发展经历了古典管理理论、行为科学理论、现代管理理论等几个阶段。古典管理理论强调管理的科学性和效率性，行为科学理论关注人的因素和行为对管理的影响，现代管理理论则更加注重创新和变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管理实践创新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随着科技的进步和全球化的加速发展，管理实践也在不断创新。例如，知识管理、战略管理、项目管理等新兴的管理方法和工具不断涌现，为组织的发展提供了更多的选择和可能。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管理学基础概念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组织结构定义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组织结构是指组织内部各个组成部分之间相对稳定的关系和排列方式，包括部门设置、职权分配、工作流程等方面。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组织结构类型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常见的组织结构类型包括直线制、职能制、事业部制、矩阵制等，每种类型适用于不同的组织规模和业务需求。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组织结构重要性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合理的组织结构能够提高组织运行效率，明确各部门和人员的职责和权力，促进组织目标的实现。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477" b="547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领导力定义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领导力是指领导者在特定情境下，通过影响和激励他人，实现组织目标的能力。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领导力要素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领导力包括决策能力、沟通能力、协调能力、激励能力等多个方面，这些要素共同构成了领导者的综合素质。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领导力重要性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领导力是组织成功的关键因素之一，优秀的领导者能够带领团队应对挑战、实现目标，推动组织的持续发展。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团队建设方法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团队建设的方法包括团队培训、团队活动、团队沟通等多种方式，旨在促进团队成员之间的相互了解和信任。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团队建设重要性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团队建设对于提高组织绩效和竞争力具有重要意义，一个团结、协作的团队能够更好地应对市场变化和挑战。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团队建设定义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团队建设是指通过一系列的活动和措施，提高团队成员之间的协作能力、信任感和凝聚力，以实现团队整体绩效的提升。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沟通技巧是指在沟通过程中，通过运用语言、文字、表情、肢体语言等手段，有效地传递信息、表达情感和意愿的能力。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沟通技巧定义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沟通技巧包括倾听技巧、表达技巧、反馈技巧等多个方面，这些技巧在沟通过程中起着至关重要的作用。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沟通技巧分类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良好的沟通技巧对于个人和组织都至关重要，能够提高沟通效率、减少误解和冲突，促进个人和组织的发展。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沟通技巧重要性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战略管理相关名词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企业战略通常包括愿景、使命、目标、战略分析和选择、战略实施和控制等组成部分。</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组成部分</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企业战略是指企业为了实现长期生存和发展目标，在综合分析内外部环境的基础上，制定的一系列全局性、长远性的谋划和决策。</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企业战略是企业发展的灵魂和纲领，它决定了企业的发展方向、资源配置和竞争优势，对于企业的长期发展和成功至关重要。</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56" r="226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竞争优势是指企业在市场竞争中所具有的超过竞争对手的优势地位和能力，使得企业能够以更高的效率、更好的质量或更低的价格提供产品或服务。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竞争优势可以分为成本领先优势和差异化优势两种类型。成本领先优势是指企业通过降低成本来获得竞争优势；差异化优势是指企业提供独特的产品或服务来获得竞争优势。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持久性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竞争优势的持久性取决于其来源的可持续性。如果竞争优势来源于独特的资源、能力或品牌等难以模仿的因素，那么这种竞争优势可能更加持久。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市场定位是指企业在市场中针对目标消费者群体所建立的独特印象和地位，以便与竞争对手区分开来并吸引目标消费者。</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市场定位的方法包括市场调研、目标消费者分析、竞争对手分析和品牌塑造等。通过这些方法，企业可以了解目标消费者的需求和偏好，以及竞争对手的优劣势，从而确定自己在市场中的独特地位。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重要性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市场定位是企业制定营销策略的基础，它能够帮助企业明确自己的目标消费者群体和市场需求，从而制定更加精准的产品设计、定价、促销和推广策略。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战略规划是指企业为了实现长期目标而制定的一系列行动计划和资源配置方案；战略执行则是指将战略规划转化为实际行动并取得预期结果的过程。</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重要性</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战略规划与执行是企业实现长期目标的关键环节。只有通过科学合理的规划和坚定的执行，企业才能够应对市场变化、抓住机遇并规避风险，从而实现可持续发展。</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挑战与对策</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在战略规划与执行过程中，企业可能会面临各种挑战，如环境变化、资源不足、内部矛盾等。为了应对这些挑战，企业需要保持敏锐的市场洞察力、加强内部沟通和协作、优化资源配置并持续改进和创新战略规划与执行方法。</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战略规划与执行</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https://d.book118.com/897032040023006032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2024-09-04T18:44:28.447</cp:lastPrinted>
  <dcterms:created xsi:type="dcterms:W3CDTF">2024-09-04T10:44:28Z</dcterms:created>
  <dcterms:modified xsi:type="dcterms:W3CDTF">2024-09-04T10:44:30Z</dcterms:modified>
</cp:coreProperties>
</file>