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1B177CD-CCBD-46AF-8787-A639593F00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79858-1F9F-405F-B978-0651966D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2E837-0EC8-400C-9FB4-AE06412E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B1516-80CD-4D99-A5EB-18013620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5C061-887D-430A-8251-659F0A35B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30F42-539B-4C8B-B38A-1B9BFB5D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BD3CB-5C43-4FF6-919D-1C9E0668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C6AD7-2B8D-437E-90ED-2FF6A1B3F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25657-EFF3-4D8D-975D-862255CF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00A87-C209-41D8-8553-505F2E05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B8A3A-7B7E-450E-B5FD-BB52EE68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80453-32BC-49A3-975D-B9D764C9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4CC9C88-9DE8-4A67-8A88-B16843772E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C8D9688-4AC0-4D8E-BFDD-6EFBDB9532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3513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企业礼仪培训的目标和效果评估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企业礼仪培训效果评估指标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企业礼仪培训的遇到的挑战与解决方案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提升员工的专业形象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改善员工之间的沟通关系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塑造企业良好的形象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增进员工凝聚力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增加市场份额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企业礼仪培训的效果评估方法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企业礼仪培训的效果可以通过员工反馈调查、观察员工实际表现以及定期组织专项考核来评估。这些方法可以帮助企业了解培训的实际效果并及时调整培训计划。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完善管理机制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建立培训体系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时刻跟进市场需求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持续提升自我修养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使用虚拟现实技术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结合新技术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适应全球化背景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强调跨文化沟通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满足企业需求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仪表仪容培训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仪表仪容培训内容包括着装色彩搭配、发型和化妆技巧以及体态仪态训练。通过培训，员工可以提升外表形象，增加职场竞争力。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如何有效参与会议并展现专业形象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如何与同事和上级保持良好关系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如何在社交场合展现得体礼仪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如何在商务餐桌上表现得体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掌握有效的商务谈判技巧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学会有效的商务沟通方式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职业道德培训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职业道德培训是企业礼仪培训的重要组成部分。员工应该具备诚信守法、尊重他人、团队合作以及责任担当等职业道德，从而建立良好的职业形象。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建立商务关系的技巧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维护企业和个人形象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职业道德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企业礼仪培训实施方法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培训形式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企业礼仪培训可以采用多种形式进行，包括面对面培训、线上培训、情景模拟和角色扮演。不同形式的培训方式适用于不同的场景，能够更好地帮助员工提升礼仪素养。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直观展示内容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生动展示案例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实际情境讨论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集体交流学习成果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https://d.book118.com/897035130012006055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企业礼仪培训的目标和效果评估</vt:lpstr>
      <vt:lpstr>目录</vt:lpstr>
      <vt:lpstr>第1章 企业礼仪培训的重要性</vt:lpstr>
      <vt:lpstr>企业礼仪培训的定义</vt:lpstr>
      <vt:lpstr>企业礼仪培训的目的</vt:lpstr>
      <vt:lpstr>企业礼仪培训的益处</vt:lpstr>
      <vt:lpstr> </vt:lpstr>
      <vt:lpstr>企业礼仪培训的持续性</vt:lpstr>
      <vt:lpstr>企业礼仪培训的未来发展趋势</vt:lpstr>
      <vt:lpstr>第2章 企业礼仪培训内容设计</vt:lpstr>
      <vt:lpstr> </vt:lpstr>
      <vt:lpstr>职场礼仪培训</vt:lpstr>
      <vt:lpstr>商务礼仪培训</vt:lpstr>
      <vt:lpstr>职业道德培训</vt:lpstr>
      <vt:lpstr>培训内容分类</vt:lpstr>
      <vt:lpstr>第三章 企业礼仪培训实施方法</vt:lpstr>
      <vt:lpstr> </vt:lpstr>
      <vt:lpstr>培训工具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2024-09-29T15:02:07.516</cp:lastPrinted>
  <dcterms:created xsi:type="dcterms:W3CDTF">2024-09-29T07:02:07Z</dcterms:created>
  <dcterms:modified xsi:type="dcterms:W3CDTF">2024-09-29T07:02:09Z</dcterms:modified>
</cp:coreProperties>
</file>