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EE2A7-0739-497F-9771-44CD1C72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4FCE6-7E3E-4E16-B76B-25303BEBB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1EA9-1150-47DE-B42E-528C6166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2EFF3-ECF7-4D9D-8DEE-A7696161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7E620-8EE4-4C93-A0DB-126E0E87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19EDD-7908-4CCE-8EC1-3AA5F2EE6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D2B3B-C464-4BEB-AEE8-A9BF7B112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A260C-8802-4794-AF75-F86F8241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91AB9-BD10-4D26-B7E6-BF0FBCE8D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D5572-07AF-4FF1-BC5D-50853B7CF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45BC6-787D-4070-ADE8-2686E48B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351651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单眼假眼护理方法全面指南\n## 1.单眼假眼的基本知识与重要性\n### 1.1单眼假眼的定义与功能\n### 1.2单眼假眼的使用群体与需求\n### 1.3单眼假眼护理对患者生活质量的影响\n## 2.单眼假眼护理的准备工作\n### 2.1选择合适的单眼假眼类型与材质\n### 2.2了解患者的眼部状况与需求\n### 2.3准备护理所需的物品与工具\n## 3.单眼假眼的日常清洁与维护\n### 3.1正确拆卸与清洗假眼的方法\n### 3.2假眼的保养与维护注意事项\n### 3.3定期检查假眼的使用状况与舒适度\n## 4.单眼假眼的定期专业护理\n### 4.1寻找专业的眼科护理机构与医生\n### 4.2定期进行眼部检查与假眼调整\n### 4.3根据医生建议进行必要的假眼维修与更换\n## 5.单眼假眼使用中的注意事项与问题解决\n### 5.1如何应对假眼使用过程中的不适感\n### 5.2如何处理假眼表面污渍与划痕\n### 5.3如何应对假眼脱落或损坏的情况\n## 6.单眼假眼护理的心理调适与支持\n### 6.1如何面对单眼假眼使用过程中的心理困扰\n### 6.2寻求家人与朋友的支持与理解\n### 6.3参加单眼假眼使用者的互助团体与活动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单眼假眼护理方法全面指南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单眼假眼的基本知识与重要性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单眼假眼是一种模拟人类眼球的装置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用于替代失明或眼球摘除患者的眼球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帮助他们恢复视力、美观和面部表情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单眼假眼的主要功能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恢复视力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：通过假眼内部的透镜，使患者能够看到周围的环境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：假眼的设计和颜色与患者健眼相匹配，达到美观的效果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：假眼可以随着患者面部肌肉的运动而移动，使患者能够保持自然的面部表情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单眼假眼的定义与功能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单眼假眼的使用群体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眼球摘除患者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：因疾病、外伤等原因导致眼球摘除的患者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视力障碍患者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：如先天性失明、眼疾等患者，可以通过假眼获得一定的视力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单眼假眼的需求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：假眼需要能够适应患者的眼部结构和感觉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逼真度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：假眼的外观和运动需要与健眼相似，以达到逼真的效果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：假眼需要易于清洁和保养，以延长使用寿命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单眼假眼的使用群体与需求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56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57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提高患者的自信心：通过护理假眼，使患者能够保持良好的外貌，从而提高自信心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5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6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改善患者的社交能力：假眼的护理有助于患者更好地融入社会，提高社交能力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6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降低患者的心理压力：护理假眼可以减少患者因外观问题而产生的心理压力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单眼假眼护理对患者生活质量的影响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单眼假眼护理的准备工作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选择合适的单眼假眼类型与材质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根据患者的需求选择合适的假眼类型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玻璃假眼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：透明度好，但易碎；适用于年轻患者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塑料假眼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：耐用性好，但透明度稍差；适用于老年患者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选择合适的假眼材质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硅橡胶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：柔软、耐磨，适用于长时间佩戴的患者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聚甲基丙烯酸甲酯（PMMA）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：硬度适中，适用于大部分患者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了解患者的眼部状况与需求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了解患者的眼部状况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眼球的缺失程度、眼窝的大小等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是否有眼睑痉挛、干眼症等问题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对假眼的外观、运动等方面的要求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对假眼护理的难易程度、时间等方面的要求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9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准备清洁用品</a:t>
                </a:r>
                <a:endParaRPr/>
              </a:p>
            </p:txBody>
          </p:sp>
          <p:sp>
            <p:nvSpPr>
              <p:cNvPr id="30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温和的肥皂水、无磷洗洁精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软毛刷、棉签</a:t>
                </a:r>
                <a:endParaRPr/>
              </a:p>
            </p:txBody>
          </p:sp>
        </p:grpSp>
        <p:grpSp>
          <p:nvGrpSpPr>
            <p:cNvPr id="30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0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准备保养用品</a:t>
                </a:r>
                <a:endParaRPr/>
              </a:p>
            </p:txBody>
          </p:sp>
          <p:sp>
            <p:nvSpPr>
              <p:cNvPr id="30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专门的假眼护理液、润滑剂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假眼盒、干燥剂</a:t>
                </a:r>
                <a:endParaRPr/>
              </a:p>
            </p:txBody>
          </p:sp>
        </p:grpSp>
        <p:grpSp>
          <p:nvGrpSpPr>
            <p:cNvPr id="30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0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准备应急用品</a:t>
                </a:r>
                <a:endParaRPr/>
              </a:p>
            </p:txBody>
          </p:sp>
          <p:sp>
            <p:nvSpPr>
              <p:cNvPr id="31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备用的假眼、眼片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眼科急诊联系方式</a:t>
                </a:r>
                <a:endParaRPr/>
              </a:p>
            </p:txBody>
          </p:sp>
        </p:grpSp>
      </p:grpSp>
      <p:sp>
        <p:nvSpPr>
          <p:cNvPr id="3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准备护理所需的物品与工具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单眼假眼的日常清洁与维护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正确拆卸与清洗假眼的方法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拆卸假眼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清洁双手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轻轻按压假眼内侧，使其与眼窝分离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清洗假眼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温和的肥皂水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无磷洗洁精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清洗假眼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软毛刷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轻轻刷洗假眼表面，避免损伤表面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重新安装假眼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生理盐水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冲洗假眼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在假眼内侧涂抹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润滑剂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，然后将假眼放回眼窝</a:t>
                </a:r>
                <a:endParaRPr/>
              </a:p>
            </p:txBody>
          </p:sp>
          <p:pic>
            <p:nvPicPr>
              <p:cNvPr id="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定期使用假眼护理液清洁假眼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可以去除假眼表面的污渍和细菌，保持假眼清洁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每天使用1-2次，每次使用后需要清洗假眼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避免假眼受到高温、紫外线等有害因素的影响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存放假眼时，要避免阳光直射和高温环境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在户外活动时，可以使用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太阳镜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遮阳帽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来保护假眼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假眼的保养与维护注意事项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定期检查假眼的使用状况与舒适度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检查假眼是否适合眼窝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如果假眼与眼窝之间有空隙，需要调整假眼或眼窝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如果假眼过紧，需要放松假眼内侧的韧带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检查假眼是否保持清晰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如果假眼表面模糊，需要更换新的假眼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如果假眼内部有污渍，需要使用护理液清洗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https://d.book118.com/897035165123006041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单眼假眼护理方法全面指南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2024-09-14T12:50:00.146</cp:lastPrinted>
  <dcterms:created xsi:type="dcterms:W3CDTF">2024-09-14T04:50:00Z</dcterms:created>
  <dcterms:modified xsi:type="dcterms:W3CDTF">2024-09-14T04:50:02Z</dcterms:modified>
</cp:coreProperties>
</file>