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CBA55D-BE10-45B1-BB9F-983C3CAD33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6EF66D-7CEF-4A6A-9F8D-FDA9B221C3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9D525D-751A-4E86-8756-EC26A54386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6CC4FE-A3F0-475F-A3A1-F7CD3F3F7A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80692C2-4839-46B3-BA04-024EBF609C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AB3513C-3E72-46D2-B531-471C708FEF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B02832A-85AD-4C7D-A16D-2BE21E5AFD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966490-3DE6-4E82-A493-CE7DC7DAD3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B522AB-B6A8-4105-82B3-0C5789B955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27811F-43CE-41BF-BDD3-364249D628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B02EEB-0885-47F2-9702-0824E0F1B3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7036055140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大学学生会学习部工作计划怎么写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学习部工作目标与任务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工作计划的时间安排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资源安排与预算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风险管理与应对策略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工作计划的执行与监控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学习部致力于通过组织学习辅导、知识讲座等活动，帮助学生提高学习效率，提升学习成绩。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提高学生学习效率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营造良好学习氛围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搭建学术交流平台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通过举办各类学术竞赛和社团活动，学习部旨在营造积极向上的学习氛围，激发学生的学习热情。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学习部计划搭建一个学术交流平台，促进学生之间的学术交流与合作，拓宽学生的学术视野。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制定工作计划有助于明确学习部的工作方向和目标，使工作更加有针对性。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7042" r="704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明确工作方向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合理的工作计划可以优化资源配置，避免工作重复和浪费，提高工作效率。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提高工作效率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工作计划可以预测潜在的问题和挑战，并提前制定相应的应对措施，确保工作顺利进行。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确保工作顺利进行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工作计划的重要性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学习部工作目标与任务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通过组织学术活动、讲座和研讨会等，促进学生学术交流和知识分享，提高学生学术素养和水平。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提高学生学术水平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积极营造浓厚的学习氛围，激发学生的学习热情和兴趣，推动学生自主学习和合作学习。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营造良好学习氛围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致力于提供多元化的学习资源和平台，满足学生个性化发展需求，促进学生全面发展。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服务学生全面发展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总体目标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策划并组织各类学术活动，如学术讲座、研讨会、论文比赛等，为学生提供展示和交流学术成果的平台。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学术活动策划与执行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负责学习资源的收集、整理和管理，建立完善的学习资料库，为学生提供便捷的学习资源获取途径。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学习资源建设与管理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开展学习辅导活动，如课业指导、备考辅导等，为学生提供个性化的学习帮助和支持。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学习辅导与支持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通过宣传和推广学习活动和成果，营造积极向上的学习氛围，激发学生的学习动力和热情。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学习氛围营造与推广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具体任务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6747" b="674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579" b="257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4074" b="407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预期成果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学生学术水平提升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通过学术活动的参与和交流，学生的学术素养和水平得到提高，涌现出更多优秀的学术成果。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学习氛围显著改善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学习部的工作使得校园学习氛围更加浓厚，学生更加关注学习和成长。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学生满意度提高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学习部提供的个性化学习辅导和资源支持，使得学生的学习需求得到满足，学生对学习部的满意度提高。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工作计划的时间安排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制定长期战略规划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分析当前教育趋势和学生需求，制定适应未来5-10年发展的战略规划。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设定里程碑事件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在长期计划中设定关键的时间节点和里程碑事件，以便跟踪和评估计划的实施情况。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确立学习部的使命和愿景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明确学习部的长期发展目标，如提升学生的学习能力、促进学术交流等。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长期计划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制定实施策略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根据阶段性目标，制定相应的实施策略，如开展学习辅导、组织学术讲座、推广学习经验等。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分解长期目标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将长期目标分解为中期可实现的阶段性目标，如每年提升学生的学习成绩、增加学术活动的数量和质量等。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设定评估指标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明确中期计划的评估指标，如学习成绩提升率、学术活动参与度等，以便及时发现问题并调整计划。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中期计划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25" b="112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制定详细的工作计划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根据中期实施策略，制定具体的工作计划，包括每项任务的时间表、负责人和所需资源等。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确保资源的有效利用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合理安排人力、物力和财力资源，确保计划的顺利执行。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及时调整和优化计划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在实施过程中密切关注实际情况，及时发现问题并调整计划，确保计划的灵活性和适应性。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短期计划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资源安排与预算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明确学习部的成员组成，包括部长、副部长、干事等，以及各自的角色和职责。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人员构成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625" r="13625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制定针对学习部成员的培训计划，提升他们的专业技能和组织能力，确保工作的顺利进行。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培训与提升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制定详细的工作时间表，明确每个成员的工作时间和任务，确保工作的有序进行。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工作时间表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人力资源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https://d.book118.com/897036055140006033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2024-09-07T08:05:28.815</cp:lastPrinted>
  <dcterms:created xsi:type="dcterms:W3CDTF">2024-09-07T00:05:28Z</dcterms:created>
  <dcterms:modified xsi:type="dcterms:W3CDTF">2024-09-07T00:05:31Z</dcterms:modified>
</cp:coreProperties>
</file>