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38CEF-9220-4024-A5E9-969030E78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3C419-B888-4341-9076-F2ED55C6A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99C31-084B-4EF9-8507-71C1F6C59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8FE2F-2FC4-45DC-952F-BA580A915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555CF3-431C-4A57-BB3D-7EBE1032B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A0FD10-6B39-4827-A601-B517D5798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404A6A-B93C-4709-A4DA-A194DACC3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52CC8-C09F-4F8D-B737-21B43857F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1C1598-A7F4-4512-9CC6-AF932BD01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DE6FF-81B9-4BA8-8C2A-4F78477F7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948E1-02FD-4997-A391-B34F7F6B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40131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问题的分析与解决方法\n## 1.问题识别与定义\n### 1.1确定问题发生的具体场景和背景\n### 1.2分析问题的性质和影响范围\n### 1.3明确问题的目标和关键要素\n## 2.问题分析方法论\n### 2.1收集数据和关键信息\n### 2.2运用工具和技术进行问题分析\n### 2.3识别问题的根本原因和潜在因素\n## 3.创意思维与问题解决策略\n### 3.1激发创意思维，寻找多种可能的解决方案\n### 3.2评估方案的可行性和潜在风险\n### 3.3选择最佳方案并进行实施准备\n## 4.问题解决步骤与技巧\n### 4.1明确问题解决的目标和计划\n### 4.2采取有效的实施步骤和方法\n### 4.3监控问题解决过程并进行调整\n## 5.预防问题与持续改进\n### 5.1建立问题预防机制，降低问题发生的概率\n### 5.2持续学习和改进，提高问题解决能力\n### 5.3分享经验教训，推广有效的问题解决方法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问题的分析与解决方法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问题识别与定义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了解问题发生的具体场景</a:t>
                </a:r>
                <a:endParaRPr/>
              </a:p>
            </p:txBody>
          </p:sp>
          <p:sp>
            <p:nvSpPr>
              <p:cNvPr id="17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确定问题发生的地点、时间和环境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收集与问题相关的信息和数据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了解问题涉及的利益相关者</a:t>
                </a:r>
                <a:endParaRPr/>
              </a:p>
            </p:txBody>
          </p:sp>
        </p:grpSp>
        <p:grpSp>
          <p:nvGrpSpPr>
            <p:cNvPr id="17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分析问题发生的背景</a:t>
                </a:r>
                <a:endParaRPr/>
              </a:p>
            </p:txBody>
          </p:sp>
          <p:sp>
            <p:nvSpPr>
              <p:cNvPr id="1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探究问题产生的历史原因和背景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分析问题发生的社会、经济和政治因素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了解问题所处的行业和市场环境</a:t>
                </a:r>
                <a:endParaRPr/>
              </a:p>
            </p:txBody>
          </p:sp>
        </p:grpSp>
        <p:grpSp>
          <p:nvGrpSpPr>
            <p:cNvPr id="17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确定问题的类型和特点</a:t>
                </a:r>
                <a:endParaRPr/>
              </a:p>
            </p:txBody>
          </p:sp>
          <p:sp>
            <p:nvSpPr>
              <p:cNvPr id="1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区分问题的性质（如技术、管理、人际等）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分析问题的复杂性、紧急性和影响范围</a:t>
                </a:r>
                <a:endParaRPr/>
              </a:p>
            </p:txBody>
          </p:sp>
        </p:grpSp>
      </p:grpSp>
      <p:pic>
        <p:nvPicPr>
          <p:cNvPr id="17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确定问题发生的具体场景和背景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分析问题的性质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确定问题是结构性还是非结构性问题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分析问题的稳定性和可预测性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了解问题对组织和个人的影响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评估问题的影响范围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分析问题对组织内部的影响（如生产效率、员工士气等）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评估问题对组织外部的影响（如客户满意度、市场份额等）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预测问题可能带来的长期和短期后果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分析问题的性质和影响范围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明确问题的目标和关键要素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确定问题的目标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明确问题解决的具体目标（如提高生产效率、降低成本等）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设定问题解决的优先级和时间表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确保问题与组织的战略目标和价值观相一致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确定问题的关键要素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分析问题解决的关键成功因素（如资源、技能、合作伙伴等）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确定问题的制约因素（如时间、预算、政策等）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梳理问题解决的关键流程和步骤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问题分析方法论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收集问题相关的数据和信息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通过访谈、问卷、观察等方式收集一手和二手数据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利用数据挖掘、数据分析等技术处理和分析数据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确保数据的准确性和可靠性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搜集问题相关的知识和经验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咨询问题领域的专家和实践者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查阅问题相关的文献和案例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了解问题解决的先进方法和实践</a:t>
                </a:r>
                <a:endParaRPr/>
              </a:p>
            </p:txBody>
          </p:sp>
          <p:pic>
            <p:nvPicPr>
              <p:cNvPr id="22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确定问题分析的关键指标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制定问题分析的评价标准和度量方法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确定问题分析的关键结果和绩效指标</a:t>
                </a:r>
                <a:endParaRPr/>
              </a:p>
            </p:txBody>
          </p:sp>
          <p:pic>
            <p:nvPicPr>
              <p:cNvPr id="23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收集数据和关键信息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选择合适的问题分析工具和技术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根据问题的性质和影响范围选择合适的工具和技术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了解工具和技术的工作原理和应用场景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确保工具和技术能够有效解决问题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运用问题分析工具和技术进行数据整理和分析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对收集到的数据进行分类、整理和编码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运用统计、图表、模型等方法展示数据和分析结果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通过数据挖掘和模式识别发现问题的规律和趋势</a:t>
                </a:r>
                <a:endParaRPr/>
              </a:p>
            </p:txBody>
          </p:sp>
        </p:grpSp>
        <p:grpSp>
          <p:nvGrpSpPr>
            <p:cNvPr id="2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评估问题分析工具和技术的效果</a:t>
                </a:r>
                <a:endParaRPr/>
              </a:p>
            </p:txBody>
          </p:sp>
          <p:sp>
            <p:nvSpPr>
              <p:cNvPr id="2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设定评估标准和指标来衡量工具和技术的效果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收集用户反馈和专家建议，不断优化工具和技术</a:t>
                </a:r>
                <a:endParaRPr/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运用工具和技术进行问题分析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识别问题的根本原因和潜在因素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分析问题的根本原因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通过因果图、鱼骨图等方法深入挖掘问题的根本原因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从人、机、料、法、环等方面分析问题的成因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确保找到问题的根本原因，避免治标不治本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识别问题的潜在因素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分析问题解决过程中可能出现的潜在风险和障碍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预测问题在未来可能的发展趋势和影响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制定应对措施和预案，降低潜在风险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创意思维与问题解决策略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学习创意思维的理论和方法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积累创意思维的案例和经验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保持开放和好奇的心态，勇于尝试新事物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培养创意思维能力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营造轻松愉快的氛围，鼓励团队成员提出想法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采用头脑风暴、逆向思维等方法激发团队成员的创造力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给予团队成员充分的信任和支持，鼓励他们提出独特的解决方案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激发团队成员的创意思维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对提出的解决方案进行筛选和排序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分析解决方案的可行性和潜在风险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评估解决方案对问题解决的效果和影响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筛选和评估解决方案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激发创意思维，寻找多种可能的解决方案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https://d.book118.com/897040131003006046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问题的分析与解决方法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2024-09-20T22:52:21.177</cp:lastPrinted>
  <dcterms:created xsi:type="dcterms:W3CDTF">2024-09-20T14:52:21Z</dcterms:created>
  <dcterms:modified xsi:type="dcterms:W3CDTF">2024-09-20T14:52:23Z</dcterms:modified>
</cp:coreProperties>
</file>