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FAE44-D7DA-4A6F-B894-AD595C665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C8877-B3F1-4678-B694-D3204960A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85093-E175-4A03-832D-DC81E4E6C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5471D-16AB-4304-9403-255C2A519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867A01-0539-4984-B0BA-FB3BFAA1B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0E73C1-AA21-49E1-9C54-983AAA742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7732E9-FA26-48AA-8206-3CE66FDB7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8F062-A1A1-4732-9FD0-48022BEC1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23288F-4E9B-4491-94E0-D33738206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3B4E5-B5DF-40A1-8CD7-FB08DDCE2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5CE65-971A-4E9E-81E7-C33735531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42030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产褥感染护理课件\n## 1.产褥感染的基本概念与原因\n### 1.1产褥感染的定义与分类\n### 1.2产褥感染的发生原因\n### 1.3产褥感染的高危因素\n## 2.产褥感染的临床表现与诊断\n### 2.1产褥感染的典型症状与体征\n### 2.2产褥感染的辅助检查方法\n### 2.3产褥感染的诊断标准与鉴别诊断\n## 3.产褥感染的预防策略与方法\n### 3.1孕期与分娩期的预防措施\n### 3.2产褥期的护理与保健\n### 3.3母乳喂养与母婴同室的注意事项\n## 4.产褥感染的治疗原则与方法\n### 4.1产褥感染的治疗原则\n### 4.2药物治疗与抗生素选择\n### 4.3手术治疗与康复治疗\n## 5.产褥感染的护理措施与技巧\n### 5.1产褥感染的护理评估与观察\n### 5.2护理措施与护理计划实施\n### 5.3心理护理与健康教育\n## 6.产褥感染的并发症与预防\n### 6.1产褥感染的相关并发症\n### 6.2并发症的预防与护理\n### 6.3并发症的处理与康复\n## 7.产褥感染的护理案例与实践\n### 7.1典型产褥感染护理案例分享\n### 7.2护理实践中的经验与教训\n### 7.3持续改进与护理质量提升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产褥感染护理课件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产褥感染的基本概念与原因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产褥感染的定义</a:t>
                </a:r>
                <a:endParaRPr/>
              </a:p>
            </p:txBody>
          </p:sp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产褥感染是指在分娩过程中或产后，由于生殖道病原体感染所引起的炎症反应。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发病时间通常在产后24小时内，若延迟发病，可能与自然分娩过程中感染有关。</a:t>
                </a:r>
                <a:endParaRPr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产褥感染的分类</a:t>
                </a:r>
                <a:endParaRPr/>
              </a:p>
            </p:txBody>
          </p:sp>
          <p:sp>
            <p:nvSpPr>
              <p:cNvPr id="2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根据感染部位的不同，可分为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子宫内膜炎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子宫肌炎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盆腔腹膜炎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根据病原体的不同，可分为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细菌性感染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病毒性感染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真菌性感染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</p:txBody>
          </p:sp>
          <p:sp>
            <p:nvSpPr>
              <p:cNvPr id="2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产褥感染的定义与分类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产褥感染的发生原因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8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病原体侵入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分娩过程中，生殖道病原体可上行感染至宫腔、输卵管、盆腔等部位。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剖宫产、助产等手术操作可能导致病原体侵入。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免疫力下降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孕期及产后，孕妇的免疫系统逐渐减弱，易感染病原体。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疲劳、营养不良等因素可进一步降低免疫力。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高危因素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胎膜早破、羊水污染、产程延长等分娩过程中的高危因素增加感染风险。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孕期合并糖尿病、贫血、高血压等慢性病，容易导致产褥感染。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产褥感染的高危因素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07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孕妇年龄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年龄较大的孕妇，免疫力相对较低，易发生感染。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高龄孕妇合并慢性病的可能性增加，如糖尿病、高血压等，增加感染风险。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12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孕期合并症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孕期合并糖尿病、贫血、高血压等慢性病，容易导致产褥感染。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胎膜早破、羊水污染、产程延长等分娩过程中的高危因素增加感染风险。</a:t>
                </a:r>
                <a:endParaRPr/>
              </a:p>
            </p:txBody>
          </p:sp>
          <p:pic>
            <p:nvPicPr>
              <p:cNvPr id="3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17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1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分娩方式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剖宫产、助产等手术操作可能导致病原体侵入，增加感染风险。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自然分娩过程中，生殖道病原体可能上行感染至宫腔、输卵管、盆腔等部位。</a:t>
                </a:r>
                <a:endParaRPr/>
              </a:p>
            </p:txBody>
          </p:sp>
          <p:pic>
            <p:nvPicPr>
              <p:cNvPr id="3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22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2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营养与卫生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疲劳、营养不良等因素可进一步降低免疫力，易感染病原体。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个人卫生不当，如不勤洗澡、不换内衣等，可能导致生殖道感染。</a:t>
                </a:r>
                <a:endParaRPr/>
              </a:p>
            </p:txBody>
          </p:sp>
          <p:pic>
            <p:nvPicPr>
              <p:cNvPr id="3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产褥感染的临床表现与诊断</a:t>
            </a:r>
            <a:endParaRPr/>
          </a:p>
        </p:txBody>
      </p:sp>
      <p:sp>
        <p:nvSpPr>
          <p:cNvPr id="3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产褥感染的典型症状与体征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33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3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产褥感染患者通常会出现发热，体温多在38℃以上。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发热可能伴有寒战、汗出等症状。</a:t>
                </a:r>
                <a:endParaRPr/>
              </a:p>
            </p:txBody>
          </p:sp>
          <p:pic>
            <p:nvPicPr>
              <p:cNvPr id="3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38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3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下腹部、盆腔、腰骶部等部位出现疼痛，可能为持续性或阵发性。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疼痛可能加剧，影响患者休息与睡眠。</a:t>
                </a:r>
                <a:endParaRPr/>
              </a:p>
            </p:txBody>
          </p:sp>
          <p:pic>
            <p:nvPicPr>
              <p:cNvPr id="3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43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4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分泌物异常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阴道分泌物增多、异味、脓性等，可能伴有出血。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宫颈、阴道、穹窿等部位出现红肿、压痛。</a:t>
                </a:r>
                <a:endParaRPr/>
              </a:p>
            </p:txBody>
          </p:sp>
          <p:pic>
            <p:nvPicPr>
              <p:cNvPr id="3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48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4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局部红肿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腹部、盆腔等感染部位出现红肿、压痛。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若感染扩散，可能形成脓肿，触及波动感。</a:t>
                </a:r>
                <a:endParaRPr/>
              </a:p>
            </p:txBody>
          </p:sp>
          <p:pic>
            <p:nvPicPr>
              <p:cNvPr id="3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5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5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5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血液检查</a:t>
                </a:r>
                <a:endParaRPr/>
              </a:p>
            </p:txBody>
          </p:sp>
          <p:sp>
            <p:nvSpPr>
              <p:cNvPr id="35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白细胞计数、中性粒细胞比例升高，提示感染。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C反应蛋白、红细胞沉降率等炎症指标升高。</a:t>
                </a:r>
                <a:endParaRPr/>
              </a:p>
            </p:txBody>
          </p:sp>
        </p:grpSp>
        <p:grpSp>
          <p:nvGrpSpPr>
            <p:cNvPr id="36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6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病原体检查</a:t>
                </a:r>
                <a:endParaRPr/>
              </a:p>
            </p:txBody>
          </p:sp>
          <p:sp>
            <p:nvSpPr>
              <p:cNvPr id="36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阴道分泌物、宫腔分泌物等标本培养，检测病原体。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血液培养，检测病原体。</a:t>
                </a:r>
                <a:endParaRPr/>
              </a:p>
            </p:txBody>
          </p:sp>
        </p:grpSp>
        <p:grpSp>
          <p:nvGrpSpPr>
            <p:cNvPr id="36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6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36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B超、CT、MRI等影像学检查，了解感染部位及范围。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盆腔脓肿形成时，B超引导下穿刺引流。</a:t>
                </a:r>
                <a:endParaRPr/>
              </a:p>
            </p:txBody>
          </p:sp>
        </p:grpSp>
      </p:grpSp>
      <p:sp>
        <p:nvSpPr>
          <p:cNvPr id="3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产褥感染的辅助检查方法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3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根据病史、临床表现及辅助检查结果，进行诊断。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符合以下三项之一即可诊断：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临床表现：发热、疼痛、分泌物异常等。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辅助检查：血液检查、病原体检查、影像学检查等结果支持感染。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病理检查：组织活检、穿刺活检等病理检查结果支持感染。</a:t>
                </a:r>
                <a:endParaRPr/>
              </a:p>
            </p:txBody>
          </p:sp>
          <p:sp>
            <p:nvSpPr>
              <p:cNvPr id="3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</a:t>
                </a:r>
                <a:endParaRPr/>
              </a:p>
            </p:txBody>
          </p:sp>
          <p:sp>
            <p:nvSpPr>
              <p:cNvPr id="3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与乳腺炎、泌尿系统感染、消化系统感染等疾病鉴别。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注意与产褥期其他并发症，如产后出血、血栓性静脉炎等鉴别。</a:t>
                </a:r>
                <a:endParaRPr/>
              </a:p>
            </p:txBody>
          </p:sp>
          <p:sp>
            <p:nvSpPr>
              <p:cNvPr id="3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产褥感染的诊断标准与鉴别诊断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产褥感染的预防策略与方法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孕期与分娩期的预防措施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孕期保健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孕期定期检查，及时发现并处理合并症。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营养均衡，适量运动，增强免疫力。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分娩期预防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选择合适的分娩方式，降低感染风险。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严格的无菌操作，减少手术感染。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勤洗澡、换内衣，保持生殖道清洁。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注意会阴护理，避免感染。</a:t>
                </a:r>
                <a:endParaRPr/>
              </a:p>
            </p:txBody>
          </p:sp>
          <p:sp>
            <p:nvSpPr>
              <p:cNvPr id="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保持良好的个人卫生</a:t>
                </a:r>
                <a:endParaRPr/>
              </a:p>
            </p:txBody>
          </p:sp>
        </p:grpSp>
        <p:grpSp>
          <p:nvGrpSpPr>
            <p:cNvPr id="3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定期测量体温、脉搏、血压等生命体征。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观察分泌物、疼痛、红肿等症状的变化。</a:t>
                </a:r>
                <a:endParaRPr/>
              </a:p>
            </p:txBody>
          </p:sp>
          <p:sp>
            <p:nvSpPr>
              <p:cNvPr id="3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观察与记录</a:t>
                </a:r>
                <a:endParaRPr/>
              </a:p>
            </p:txBody>
          </p:sp>
          <p:sp>
            <p:nvSpPr>
              <p:cNvPr id="3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营养均衡，摄入足够的蛋白质、维生素、矿物质等。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保证充足的休息，避免劳累。</a:t>
                </a:r>
                <a:endParaRPr/>
              </a:p>
            </p:txBody>
          </p:sp>
          <p:sp>
            <p:nvSpPr>
              <p:cNvPr id="3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营养与休息</a:t>
                </a:r>
                <a:endParaRPr/>
              </a:p>
            </p:txBody>
          </p:sp>
          <p:sp>
            <p:nvSpPr>
              <p:cNvPr id="3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产褥期的护理与保健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母乳喂养与母婴同室的注意事项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母乳喂养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母乳喂养有助于提高免疫力，降低感染风险。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注意乳房护理，避免乳腺炎的发生。</a:t>
                </a:r>
                <a:endParaRPr/>
              </a:p>
            </p:txBody>
          </p:sp>
          <p:pic>
            <p:nvPicPr>
              <p:cNvPr id="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母婴同室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母婴同室有助于增进亲子关系，促进母乳喂养。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保持室内空气清新，避免交叉感染。</a:t>
                </a:r>
                <a:endParaRPr/>
              </a:p>
            </p:txBody>
          </p:sp>
          <p:pic>
            <p:nvPicPr>
              <p:cNvPr id="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产褥感染的治疗原则与方法</a:t>
            </a:r>
            <a:endParaRPr/>
          </a:p>
        </p:txBody>
      </p:sp>
      <p:sp>
        <p:nvSpPr>
          <p:cNvPr id="5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5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5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抗菌治疗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根据病原体检查结果，选择合适的抗生素。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严重感染时，可联合使用抗生素。</a:t>
                </a:r>
                <a:endParaRPr/>
              </a:p>
            </p:txBody>
          </p:sp>
          <p:sp>
            <p:nvSpPr>
              <p:cNvPr id="6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6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对症治疗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针对发热、疼痛等症状，给予解热镇痛药物。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补充液体，维持水电解质平衡。</a:t>
                </a:r>
                <a:endParaRPr/>
              </a:p>
            </p:txBody>
          </p:sp>
          <p:sp>
            <p:nvSpPr>
              <p:cNvPr id="6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6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支持治疗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营养支持，增强免疫力。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休息，保证充足的睡眠。</a:t>
                </a:r>
                <a:endParaRPr/>
              </a:p>
            </p:txBody>
          </p:sp>
          <p:sp>
            <p:nvSpPr>
              <p:cNvPr id="6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产褥感染的治疗原则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https://d.book118.com/897042030144006043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产褥感染护理课件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2024-09-17T18:15:25.019</cp:lastPrinted>
  <dcterms:created xsi:type="dcterms:W3CDTF">2024-09-17T10:15:25Z</dcterms:created>
  <dcterms:modified xsi:type="dcterms:W3CDTF">2024-09-17T10:15:27Z</dcterms:modified>
</cp:coreProperties>
</file>