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BA9FF2-E6A7-4D1E-AF94-7A18CBBE8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4FEEF-D6C9-4838-9A21-314956666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5A550C-0D4C-4092-92E8-0C00E4440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D480F2-4617-451D-B921-BB4798BE0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3E89AE-21C9-4751-A1AE-08262FB1CA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F87CAA-04A2-4369-AD9F-BC19FC3F48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309117-BE6D-4461-87F5-1B5F860F6F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705C8-A339-4AF9-B5EB-9A7DF8599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F38508-CE62-4A59-9785-D8FF00374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0AEEA-9A6F-4034-AE70-68C47B67A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5FEAB-C7D5-4888-B854-912EB9954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04210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2024-01-25</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构建具有灵活性的薪酬结构适应组织变革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组织变革对薪酬结构的影响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构建灵活性薪酬结构的策略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灵活性薪酬结构的设计与实施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灵活性薪酬结构的效果评估与调整</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组织变革的常态化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随着市场竞争的加剧和技术的快速发展，组织变革已成为企业适应环境变化的必要手段。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薪酬结构对组织变革的影响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传统的薪酬结构往往僵化、缺乏灵活性，难以适应组织变革的需要，因此构建具有灵活性的薪酬结构对于组织变革的成功实施具有重要意义。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灵活的薪酬结构能够迅速响应组织的战略调整，通过调整薪酬构成和水平，引导员工关注新的战略目标和关键成功因素。</a:t>
            </a:r>
          </a:p>
        </p:txBody>
      </p:sp>
      <p:pic>
        <p:nvPicPr>
          <p:cNvPr id="6" name="Picture 6"/>
          <p:cNvPicPr>
            <a:picLocks noChangeAspect="1"/>
          </p:cNvPicPr>
          <p:nvPr/>
        </p:nvPicPr>
        <p:blipFill>
          <a:blip r:embed="rId2"/>
          <a:srcRect l="14625" r="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适应组织战略调整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通过设计具有激励性的薪酬结构，可以激发员工的积极性和创造力，提高员工的工作投入和绩效表现。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激发员工积极性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92" r="16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灵活的薪酬结构有助于企业吸引和留住优秀人才，优化人力资源配置，从而提升企业的整体竞争力。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薪酬结构灵活性的重要性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组织变革对薪酬结构的影响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战略性变革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组织为应对市场变化或实现战略目标而进行的变革。这类变革可能涉及业务模式的调整、市场定位的转变等，从而对薪酬策略提出新的要求。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结构性变革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涉及组织结构的重大调整，如部门合并、拆分或重组。这类变革通常需要重新设计薪酬结构，以适应新的组织结构和职责。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文化性变革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着重于改变组织文化和价值观，以提高员工满意度和绩效。这类变革需要薪酬结构能够反映和强化新的文化价值观。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502" r="1450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组织变革的类型与特点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组织变革对薪酬结构的挑战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薪酬差距问题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组织变革可能导致部门间、层级间的薪酬差距扩大或缩小，需要重新评估和调整薪酬水平以保持内部公平性。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激励与约束的平衡</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变革过程中，既要通过薪酬激励员工积极参与变革，又要通过一定的约束机制确保员工行为与变革目标保持一致。</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薪酬结构的灵活性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为适应不断变化的组织需求和市场环境，薪酬结构需要具备足够的灵活性，以便根据需要进行调整。</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员工沟通与参与</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在组织变革过程中，有效的员工沟通和参与至关重要。薪酬结构的调整应充分征求员工意见，确保员工理解和接受新的薪酬方案。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构建灵活性薪酬结构的策略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提供高于市场平均水平的薪酬，以吸引和留住优秀人才。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市场领先策略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市场跟随策略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成本导向策略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根据市场薪酬水平调整企业薪酬水平，保持与市场同步。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在控制成本的前提下，提供具有竞争力的薪酬。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根据员工岗位、技能和经验设定基本薪酬，保障员工基本生活需求。</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基本薪酬</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将员工绩效与薪酬挂钩，激励员工提高工作绩效。</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绩效薪酬</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提供各类福利措施，如健康保险、员工培训等，提高员工满意度和忠诚度。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福利薪酬</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薪酬构成策略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薪酬差异策略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基于岗位的薪酬差异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根据不同岗位的重要性和贡献程度设定薪酬差异。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基于技能的薪酬差异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鼓励员工提升技能水平，根据技能水平高低设定薪酬差异。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基于绩效的薪酬差异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根据员工绩效表现设定薪酬差异，激励员工积极投入工作。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https://d.book118.com/897042100016006035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2024-09-09T08:55:07.044</cp:lastPrinted>
  <dcterms:created xsi:type="dcterms:W3CDTF">2024-09-09T00:55:07Z</dcterms:created>
  <dcterms:modified xsi:type="dcterms:W3CDTF">2024-09-09T00:55:09Z</dcterms:modified>
</cp:coreProperties>
</file>