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1F502-618C-4964-9AA0-708B7EA14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89DE2-BD47-4C1F-9030-CC9053C80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E8D25-DE77-41F6-8133-F8CB8E95D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39989-EC27-432C-BBB6-05E257676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E413D-3E6A-4505-B5EA-AD1E3A3A5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5A612F-C35E-430E-B272-91FE378D4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08959C-3192-4135-AE37-48362F9F3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547BE-EBA5-4AD5-A568-B7A42F12F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13FA7-7BC6-46C1-B769-D71719077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A8985-334C-4531-9971-6C7813888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D2789-53EA-4F7C-AB40-D044513A6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43001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创新产品营销策略分析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创新产品营销的挑战与机遇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未来创新产品营销的趋势与展望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创新产品是指具有独特性和新颖性的产品，通常能够满足消费者未被满足的需求或提供更好的解决方案。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创新产品通常具有技术先进、功能独特、市场潜力大、附加值高等特点，但也存在较高的研发和推广成本。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随着社会发展和技术进步，消费者对产品的需求也在不断变化，创新产品能够满足消费者日益增长的需求，具有较大的市场潜力。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技术的不断进步为创新产品提供了更多的可能性，使得创新产品的性能和质量得到提升，从而提高了市场竞争力。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市场上同质化产品竞争激烈，创新产品能够通过差异化竞争获得市场份额，提高市场占有率。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创新产品的市场潜力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以技术为核心，通过技术研发和创新实现产品升级或颠覆性创新。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以商业模式或服务模式为核心，通过优化或改变商业模式实现产品创新。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模式创新型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以品牌为核心，通过品牌塑造和创新实现产品差异化。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品牌创新型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将多种技术和模式进行组合，实现产品的全面升级和创新。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组合创新型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创新产品的分类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创新产品营销策略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塑造产品的品牌形象，提升消费者对产品的认知度和信任度。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明确产品的目标市场，了解目标市场的需求、特点及竞争态势，以便制定针对性的营销策略。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通过寻找与竞争对手的差异点，突出产品的独特性和优势，以吸引消费者关注。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根据产品的成本和预期利润制定价格，以保证盈利。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4" r="1379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根据市场需求和竞争情况制定价格，以提高市场份额。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根据产品的独特价值和消费者心理预期制定价格，以提高消费者满意度。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通过自己的销售团队直接与消费者建立联系，以实现快速响应和个性化服务。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423" r="334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借助经销商、代理商等中间商进行销售，以扩大市场覆盖面。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利用电商平台、社交媒体等网络渠道进行销售，以降低成本和提高效率。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通过各种广告媒体宣传产品特点、优势和价值，提高消费者对产品的认知度。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举办促销活动如折扣、赠品等，吸引消费者购买。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通过公关活动如新闻发布、赞助活动等，提高品牌知名度和美誉度。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https://d.book118.com/897043001032006044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2024-09-18T10:32:10.897</cp:lastPrinted>
  <dcterms:created xsi:type="dcterms:W3CDTF">2024-09-18T02:32:10Z</dcterms:created>
  <dcterms:modified xsi:type="dcterms:W3CDTF">2024-09-18T02:32:12Z</dcterms:modified>
</cp:coreProperties>
</file>