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61781-DE5E-4782-9A05-512F4E754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C7C7A-F341-4F62-BDD6-D9FC8E482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87EDF-F1CD-4828-A6E6-F4B8B98C3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70B28-488F-49DF-BAED-2FDABC3D6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0119AE-15F3-4C10-8887-F0A0E5FF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2ECAC-F99D-44F8-9116-658ADB41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168E67-EF28-45F9-9526-AEA21612D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7CC27-1372-4903-8D48-F28A4946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9FA7C-ADB4-4023-B4FC-7B9F191C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FCF7D-2A84-41B7-A0ED-2E179E11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EE65D-9981-4BB1-8C81-BFB75E0A5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4400011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入学适应心理健康课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入学适应心理的重要性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入学适应心理的常见问题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提升入学适应心理的方法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36" r="296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随着社会的发展，心理健康问题越来越受到关注，入学适应问题也成为了家长和教育工作者关注的焦点。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教育改革强调学生的全面发展，心理健康是其中的重要组成部分，入学适应是其中一个关键环节。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提高学生适应能力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通过心理健康课程，帮助学生更好地适应学校生活，减少适应不良的情况。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增强学生心理素质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提高学生的心理素质，增强学生的自信心、情绪调节能力和抗挫折能力。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促进学校与家庭合作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加强学校与家庭之间的联系，共同关注学生的心理健康，形成教育合力。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入学适应心理的重要性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适应不良的学生可能在学习上遇到困难，如注意力不集中、记忆力减退等，影响学习成绩。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适应不良可能导致学生在与同学、老师交往时出现障碍，产生孤独感、焦虑感等负面情绪。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长期适应不良可能导致学生出现自卑、抑郁等心理问题，影响身心健康。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适应不良的后果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822" r="88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009" r="160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适应良好的学生能够更好地管理时间、集中注意力，从而提高学习效率。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适应良好有助于学生建立自信心，积极面对学习和生活中的挑战。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良好的适应能力有助于学生在人际交往中表现出积极、友善的态度，建立良好的人际关系。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适应良好的学生能够更好地应对压力和挫折，减少焦虑、抑郁等心理问题的发生。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降低心理压力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适应良好的益处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入学适应心理的常见问题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新环境、新同学、新老师以及新的学习任务，都可能给新生带来压力，导致焦虑、紧张等情绪问题。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适应新的学习生活，合理安排时间，平衡学习与休息，是新生需要面对的挑战。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在新的集体中，如何找到自己的位置，发挥自己的优势，是新生需要思考的问题。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自我定位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与同学相处融洽与否，直接影响到新生的心理状态。处理不好同学关系，可能导致孤独、自卑等情绪。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同学关系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与老师建立良好的关系，对于新生来说也是非常重要的。处理不好师生关系，可能影响学习积极性。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家庭的支持与理解，是新生入学适应的重要保障。家庭关系紧张，可能加重新生的心理负担。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https://d.book118.com/897044000115006046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2024-09-21T18:55:08.019</cp:lastPrinted>
  <dcterms:created xsi:type="dcterms:W3CDTF">2024-09-21T10:55:08Z</dcterms:created>
  <dcterms:modified xsi:type="dcterms:W3CDTF">2024-09-21T10:55:10Z</dcterms:modified>
</cp:coreProperties>
</file>