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CF546-E51C-46BD-A35A-25A9D1C9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45528-0215-43B8-B299-84DCFEEC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46CE6-0B2A-46D5-BAEB-2FA77D59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14149-F0AB-48A8-9CFA-2105864B2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168F3-50EB-4153-B043-8220F0DB8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AF0BB-3D2B-4A7D-8881-E47950E4D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10134-22FC-4B54-8AED-90DA5563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EDA4E-9A6E-4679-AFF1-880A95597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94401-455B-46B4-8651-90C1623A2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BA013-6F25-4C1E-A45D-04D60346E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20BFF-ECB2-48DA-BB51-B20CE68BE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44161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半导体材料行业现状分析报告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半导体材料行业技术发展现状及趋势分析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半导体材料行业市场应用现状及前景预测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半导体材料行业政策法规环境分析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本报告旨在分析半导体材料行业的现状，探讨行业发展趋势和挑战，为相关企业和政策制定者提供参考和指导。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半导体材料行业在国民经济和科技领域中的地位日益重要。然而，面临国内外市场竞争和新技术发展的挑战，半导体材料行业的发展也面临诸多问题。因此，本报告旨在深入剖析半导体材料行业的现状和未来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本报告涵盖了半导体材料行业的各个方面，包括市场现状、技术发展、产业链结构、政策环境等。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本报告采用文献综述、数据分析、专家访谈等多种研究方法，以全面、客观、深入地了解半导体材料行业的现状和发展趋势。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半导体材料是一类具有半导体性能（导电能力介于导体与绝缘体之间）的材料，其电学性质和晶体结构不同于金属、绝缘体和半导体。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半导体材料主要分为元素半导体、化合物半导体和有机半导体等。其中，元素半导体包括硅、锗等；化合物半导体包括砷化镓、磷化镓等；有机半导体包括聚合物、小分子等。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半导体材料定义和分类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半导体材料行业产业链结构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上游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主要包括半导体材料生产商，如硅片、锗片、化合物半导体等生产商。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中游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主要包括半导体材料加工商，如对半导体材料进行切片、研磨、抛光等加工企业。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主要包括集成电路制造企业、分立器件制造企业、传感器制造企业等，这些企业是半导体材料的主要用户。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根据市场调研机构的数据显示，2019年全球半导体材料市场规模约为438亿美元，预计到2025年将达到598亿美元。其中，中国大陆市场规模从2016年的123亿美元增长到了2019年的168亿美元，预计到2025年将达到260亿美元。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随着5G、物联网、人工智能等新兴技术的不断发展，对半导体的需求也在不断增加，同时全球电子制造业的转移，也将带动中国大陆半导体材料市场的持续增长。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半导体材料行业市场规模和增长趋势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国际半导体材料厂商包括德国的Wacker、美国的Dow Corning、日本的Tokuyama和Sumitomo等，这些公司在全球范围内占据了较大的市场份额。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国内主要的半导体材料厂商包括浙江硅材料、江苏国强、河南协鑫等，这些公司在国内市场上具有较强的竞争力和市场份额。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国内外主要厂商及市场份额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国内厂商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国际厂商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竞争激烈程度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随着半导体技术的不断发展和进步，半导体材料行业的竞争也日趋激烈。为了在竞争中脱颖而出，各厂商需要不断提高产品的质量和性能，并加强技术研发和创新。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国际半导体材料厂商中，Wacker和Dow Corning是市场份额最大的两家公司，他们拥有较强的技术实力和市场地位。国内厂商中，浙江硅材料和江苏国强是主要的竞争者，他们在国内市场上拥有较高的市场份额和品牌影响力。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竞争激烈程度及主要竞争者分析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为了提高效率和降低成本，半导体材料行业正在不断进行整合和重组。国际厂商通过并购和合作等方式，不断扩大自身的市场份额和影响力。国内厂商也需要加强合作和联盟，以提高自身的竞争力和市场地位。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并购活动分析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半导体材料行业的并购活动频繁，国际厂商通过并购国内厂商来扩大市场份额和布局国内市场。同时，国内厂商也在积极寻求并购机会，以扩大自身的规模和实力。这些并购活动有助于推动半导体材料行业的进一步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行业整合趋势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行业整合趋势及并购活动分析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半导体材料行业技术发展现状及趋势分析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https://d.book118.com/897044161011006051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301648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2024-09-23T20:01:24.721</cp:lastPrinted>
  <dcterms:created xsi:type="dcterms:W3CDTF">2024-09-23T12:01:24Z</dcterms:created>
  <dcterms:modified xsi:type="dcterms:W3CDTF">2024-09-23T12:01:26Z</dcterms:modified>
</cp:coreProperties>
</file>