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3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8CEBA71-A356-461C-B95E-986A3749437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16ECE-640A-4DF6-A657-43D6D6167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F742F-9A49-42B6-8F98-0855B9A23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C2EE3-3D4C-429A-A6F2-7A90F5D25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0C6B35-2940-4260-B386-178ED67DD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C95440-1AD1-4460-AEB2-56D04C0D8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95A367-03A6-47B4-98BD-B280F54B3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333C08-9BCB-46C0-96E0-93E3D447F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87AB8-2724-4AF9-A506-FD8F32894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390B70-1AA8-466A-BB96-3CB3255DA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BC561-5945-489C-B6C6-DCDC55A0C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68B32-827E-4AE1-8839-249E344FE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CD09B1E-305B-42FC-84BD-6E90BDDC940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E2C84E5-72AD-4F1E-B1F1-44F540AB25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8.pn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4504203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794880"/>
            <a:ext cx="10156320" cy="155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介入病人的护理查房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331720" y="3364920"/>
            <a:ext cx="7678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       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Connector 7"/>
          <p:cNvCxnSpPr/>
          <p:nvPr/>
        </p:nvCxnSpPr>
        <p:spPr>
          <a:xfrm>
            <a:off x="1310400" y="5256360"/>
            <a:ext cx="4785480" cy="360"/>
          </a:xfrm>
          <a:prstGeom prst="straightConnector1">
            <a:avLst/>
          </a:prstGeom>
          <a:ln w="9525">
            <a:solidFill>
              <a:srgbClr val="000000"/>
            </a:solidFill>
            <a:round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AutoShape 2"/>
          <p:cNvSpPr/>
          <p:nvPr/>
        </p:nvSpPr>
        <p:spPr>
          <a:xfrm>
            <a:off x="1140840" y="0"/>
            <a:ext cx="2808720" cy="34207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75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3"/>
          <p:cNvSpPr/>
          <p:nvPr/>
        </p:nvSpPr>
        <p:spPr>
          <a:xfrm>
            <a:off x="1140840" y="1983240"/>
            <a:ext cx="2808720" cy="28087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AutoShape 15"/>
          <p:cNvSpPr/>
          <p:nvPr/>
        </p:nvSpPr>
        <p:spPr>
          <a:xfrm>
            <a:off x="10235520" y="79920"/>
            <a:ext cx="1888920" cy="175536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8CDAC">
                  <a:alpha val="27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57284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介入病人的护理查房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护理查房的重要性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护理查房的具体内容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护理查房的实施技巧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护理查房的效果评估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介入病人的护理查房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5"/>
          <p:cNvSpPr/>
          <p:nvPr/>
        </p:nvSpPr>
        <p:spPr>
          <a:xfrm>
            <a:off x="1000440" y="21484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611640" y="2481840"/>
            <a:ext cx="259200" cy="14083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51000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611640" y="2352240"/>
            <a:ext cx="259200" cy="2592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527760" y="5812200"/>
            <a:ext cx="937440" cy="93744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8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4298400" y="0"/>
            <a:ext cx="668520" cy="191484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62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4298400" y="1581120"/>
            <a:ext cx="668520" cy="6685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0066680" y="5912640"/>
            <a:ext cx="531000" cy="53100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介入病人的护理查房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什么是护理查房</a:t>
            </a:r>
            <a:r>
              <a:rPr lang="en-US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?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护理查房是指医护人员定期对病人进行详细的观察、评估和记录，以监测病情的变化，并及时调整治疗计划。这是医疗团队中非常重要的一环，能够帮助医生更好地了解病人的状况，提供更精准的治疗方案。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8392320" y="1557720"/>
            <a:ext cx="33303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观察生命体征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content"/>
          <p:cNvSpPr/>
          <p:nvPr/>
        </p:nvSpPr>
        <p:spPr>
          <a:xfrm>
            <a:off x="8392320" y="189108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血压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体温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094760" y="4120560"/>
            <a:ext cx="33022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询问主诉和病史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症状的持续时间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用药史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8392320" y="4109040"/>
            <a:ext cx="33303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检查体表情况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皮肤颜色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伤口愈合情况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护理查房的流程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094760" y="1655280"/>
            <a:ext cx="33030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收集基本信息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病人的姓名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年龄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病史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9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AF79DE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AF79DE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护理查房的注意事项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护理查房时，医护人员需要注意保护病人的隐私权和尊严，尤其是在观察病人时要注意言行举止，避免伤害病人的感情。同时，要保持专业性和耐心，与病人建立良好的沟通与信任关系，以确保查房工作的顺利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8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8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0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护理查房的角色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查房不仅是医护人员的责任，也是对病人负责的表现。医护人员通过仔细观察、评估和记录病人的情况，可以为病人提供更全面、个性化的护理服务，帮助病人尽快康复。因此，护理查房是医疗过程中不可或缺的环节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27" name="图片 99" descr="C:/Users/Administrator/Desktop/ppt模板/插画素材/图片1(4).png图片1(4)"/>
          <p:cNvPicPr/>
          <p:nvPr/>
        </p:nvPicPr>
        <p:blipFill>
          <a:blip r:embed="rId3"/>
          <a:srcRect t="570" b="570"/>
          <a:stretch>
            <a:fillRect/>
          </a:stretch>
        </p:blipFill>
        <p:spPr>
          <a:xfrm>
            <a:off x="10350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护理查房的重要性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提高病人的护理质量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通过护理查房可以及时发现病人的异常情况，有针对性地进行护理干预，提高病人的护理质量。这种及时的干预可以有效地改善病人的生活质量，提升病人的康复速度。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6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5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AF79D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6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AF79D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7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AF79D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8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AF79D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降低医疗事故发生率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7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1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发现问题及时处理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护理查房可以及时发现医疗错误和管理不当的情况。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及时处理问题，避免医疗事故的发生。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规范医疗流程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护理查房可以规范医疗流程，提高医疗质量。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减少因流程不规范而引起的医疗事故。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提高护理标准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定期护理查房有利于提高护理标准和流程。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提升医护人员的责任感和护理质量。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icture 4"/>
          <p:cNvSpPr/>
          <p:nvPr/>
        </p:nvSpPr>
        <p:spPr>
          <a:xfrm>
            <a:off x="8782560" y="96156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0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1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结论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2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查房作为病人护理中的一项重要工作，对提高护理质量、减少并发症、促进医患沟通和降低医疗事故发生率具有重要意义。医护人员应重视护理查房工作，做好信息记录、交流沟通，以提升病人的护理水平和治疗效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0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24" name="图片 99" descr="C:/Users/Administrator/Desktop/ppt模板/插画素材/图片1(4).png图片1(4)"/>
          <p:cNvPicPr/>
          <p:nvPr/>
        </p:nvPicPr>
        <p:blipFill>
          <a:blip r:embed="rId3"/>
          <a:srcRect t="570" b="570"/>
          <a:stretch>
            <a:fillRect/>
          </a:stretch>
        </p:blipFill>
        <p:spPr>
          <a:xfrm>
            <a:off x="10350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护理查房的具体内容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观察病人的生命体征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观察病人的生命体征是护理查房中非常重要的一环，包括监测和记录体温、脉搏、呼吸、血压等指标。只有及时发现异常情况并且处理，才能确保病人的安全和健康。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4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4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6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3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4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5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6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67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管道通畅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检查各种管道的通畅情况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0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问题处理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发现问题及时处理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3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检查病人的体表情况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76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7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皮肤观察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观察皮肤颜色、湿度、完整性等情况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8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400" name="Picture 5" descr="C:/Users/Administrator/Desktop/ppt模板/插画素材/图片1(4).png图片1(4)"/>
          <p:cNvPicPr/>
          <p:nvPr/>
        </p:nvPicPr>
        <p:blipFill>
          <a:blip r:embed="rId2"/>
          <a:srcRect t="11324" b="11324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401" name="Picture 5" descr="C:/Users/Administrator/Desktop/ppt模板/插画素材/QQ截图20240311003932.pngQQ截图20240311003932"/>
          <p:cNvPicPr/>
          <p:nvPr/>
        </p:nvPicPr>
        <p:blipFill>
          <a:blip r:embed="rId3"/>
          <a:srcRect t="16521" b="16521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402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403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5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6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查房是护理工作中必不可少的环节，通过观察、评估、检查和询问，可以及时了解病人的情况，制定有效的护理计划，提高护理质量，保障病人安全。护理人员在护理查房中需要细心、耐心和专业，为病人提供最优质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0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0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428" name="图片 99" descr="C:/Users/Administrator/Desktop/ppt模板/插画素材/图片1(4).png图片1(4)"/>
          <p:cNvPicPr/>
          <p:nvPr/>
        </p:nvPicPr>
        <p:blipFill>
          <a:blip r:embed="rId3"/>
          <a:srcRect t="570" b="570"/>
          <a:stretch>
            <a:fillRect/>
          </a:stretch>
        </p:blipFill>
        <p:spPr>
          <a:xfrm>
            <a:off x="10350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https://d.book118.com/897045042034006054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介入病人的护理查房</vt:lpstr>
      <vt:lpstr>目录</vt:lpstr>
      <vt:lpstr>第1章 介入病人的护理查房</vt:lpstr>
      <vt:lpstr> </vt:lpstr>
      <vt:lpstr>护理查房的流程</vt:lpstr>
      <vt:lpstr> </vt:lpstr>
      <vt:lpstr>护理查房的角色</vt:lpstr>
      <vt:lpstr>第2章 护理查房的重要性</vt:lpstr>
      <vt:lpstr> </vt:lpstr>
      <vt:lpstr>降低医疗事故发生率</vt:lpstr>
      <vt:lpstr>结论</vt:lpstr>
      <vt:lpstr>第3章 护理查房的具体内容</vt:lpstr>
      <vt:lpstr> </vt:lpstr>
      <vt:lpstr>检查病人的体表情况</vt:lpstr>
      <vt:lpstr>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2024-09-28T10:29:12.173</cp:lastPrinted>
  <dcterms:created xsi:type="dcterms:W3CDTF">2024-09-28T02:29:12Z</dcterms:created>
  <dcterms:modified xsi:type="dcterms:W3CDTF">2024-09-28T02:29:14Z</dcterms:modified>
</cp:coreProperties>
</file>