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9B3EB-FAA0-408D-8B98-1ACB814A6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C68DE-4211-41B5-8A1A-901342A36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7D634-6573-4982-B7DC-466ECBF0F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6F7F4-34D0-468C-BC5E-5FDB50E99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E41023-2851-4285-96B4-0DF9F6542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AE0307-314E-48E0-B674-8AB91332E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92E6E5-8613-494B-83E2-10BB455A8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38AC4F-EE24-4D90-9286-2BBAEC0C1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2A493-0AAD-4CBB-A379-AAB54E248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F2A26-B525-4177-A19C-F663D16C9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0D09C-64EE-43B1-87BF-D036CFE3B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45113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口腔科护理查房ppt课件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口腔科护理查房概述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口腔科护理基础知识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口腔科护理操作技能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口腔科护理查房案例分析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口腔科护理查房的注意事项与建议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口腔科护理查房概述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口腔科护理查房是由护理人员对口腔科患者进行系统检查、评估和护理的过程，旨在提高护理质量，保障患者安全。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通过口腔科护理查房，发现和解决患者存在的护理问题，提高患者的口腔健康水平和生活质量，同时提升护理人员的专业知识和技能。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科护理查房通常由一名主管护师或高年资护士主持，其他护理人员参与。查房前需了解患者病情，准备好相关资料和检查器械。查房时对患者进行系统检查和评估，记录护理问题和措施，最后进行总结和反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科护理查房的内容包括患者的口腔状况、病情状况、认知情况、生活习惯、心理状况等方面。具体包括牙齿、牙龈、舌、唾液腺等部位的病变情况，以及患者对口腔护理知识的了解程度、口腔卫生习惯、饮食习惯、心理状态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查房流程与内容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口腔科护理基础知识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了解口腔结构与功能是进行口腔科护理的基础。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口腔是人体重要的消化系统组成部分，包括牙齿、牙龈、舌、唾液腺等结构。牙齿用于咀嚼食物，牙龈保护牙齿，舌用于搅拌食物，唾液腺分泌唾液，有助于消化和说话。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438" r="28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了解口腔常见疾病与症状是识别和预防口腔问题的关键。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口腔常见疾病包括龋齿、牙周病、口腔溃疡、舌炎等。这些疾病可能导致牙齿疼痛、牙龈出血、口腔肿胀、吞咽困难等症状，影响患者的生活质量。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口腔常见疾病与症状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有效的口腔护理对于保持口腔健康至关重要。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口腔护理包括日常刷牙、漱口、定期口腔检查和洁牙等。良好的口腔护理可以预防口腔疾病，减轻症状，减缓疾病进展，提高患者的生活质量。同时，定期口腔检查可以及早发现口腔问题，提高治疗效果。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口腔科护理操作技能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310" r="113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每日早晚刷牙，使用牙线清洁牙间隙，定期洗牙，去除牙石和牙菌斑。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口腔清洁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定期进行口腔检查，根据需要使用漱口水、口腔喷雾等护理用品，保持口腔湿润和清洁。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口腔清洁与护理操作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https://d.book118.com/897045113012006055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2024-09-29T15:07:04.046</cp:lastPrinted>
  <dcterms:created xsi:type="dcterms:W3CDTF">2024-09-29T07:07:04Z</dcterms:created>
  <dcterms:modified xsi:type="dcterms:W3CDTF">2024-09-29T07:07:06Z</dcterms:modified>
</cp:coreProperties>
</file>