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09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4B234E52-3520-4470-BD0B-DFDECBD738B4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73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4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76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7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79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0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82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3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85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6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39927B-1A53-489F-97D3-F377E9EA9C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C165A2-9F4B-4F49-B365-10ADDA3A9A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FB4180-1908-48EC-B09B-61E2562CF1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3919CC-B170-477B-96C6-C2AA5A65BA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91212A9-9553-4355-B36E-CFDEA92F53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AD1BFB4-CF94-475A-93F7-F883C03FC4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EF7889D-BF12-4B79-B6BF-B19A97BA60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670922-C3D6-474D-9EE5-C155BD3462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49F016-2A96-4DEA-8B6C-72C84A2EB0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60228A-5C8C-4600-9156-EA33CC1F84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F3D575-DC22-408C-87B3-9B5EF59799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22C8B6D8-B3B2-4DFB-81B2-3D2A700091A7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90451F8F-7F04-4473-A391-47A1D715F4FD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6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7046123065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行人跨越隔离带安全教育课件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638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制作人：某某某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570708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交通规则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道路安全设施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急救知识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实战演练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总结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solidFill>
            <a:schemeClr val="accent1">
              <a:alpha val="44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8803800" y="195912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lt1"/>
                </a:solidFill>
                <a:latin typeface="Arial"/>
                <a:ea typeface="微软雅黑"/>
              </a:rPr>
              <a:t>行人跨越隔离带安全教育课件简介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8803800" y="3322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lt1"/>
                </a:solidFill>
                <a:latin typeface="Arial"/>
                <a:ea typeface="微软雅黑"/>
              </a:rPr>
              <a:t>行人跨越隔离带是一个重要的交通安全问题，本课件旨在介绍如何安全跨越隔离带，以减少交通事故发生。在现代社会，行人跨越隔离带时的安全意识和技巧至关重要。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课件组成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661760" y="3240720"/>
            <a:ext cx="139716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安全意识培养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1661760" y="2752200"/>
            <a:ext cx="1397160" cy="36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模块一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132840" y="3240720"/>
            <a:ext cx="139716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路口交通规则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32840" y="2752200"/>
            <a:ext cx="1397160" cy="36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模块二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4152240" y="2521080"/>
            <a:ext cx="139716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实际操作演练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4152240" y="2032560"/>
            <a:ext cx="1397160" cy="36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模块三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642360" y="2521080"/>
            <a:ext cx="139716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642360" y="2032560"/>
            <a:ext cx="1397160" cy="36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solidFill>
            <a:schemeClr val="accent1">
              <a:alpha val="44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title"/>
          <p:cNvSpPr/>
          <p:nvPr/>
        </p:nvSpPr>
        <p:spPr>
          <a:xfrm>
            <a:off x="8803800" y="195912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lt1"/>
                </a:solidFill>
                <a:latin typeface="Arial"/>
                <a:ea typeface="微软雅黑"/>
              </a:rPr>
              <a:t>安全教育的重要性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"/>
          <p:cNvSpPr/>
          <p:nvPr/>
        </p:nvSpPr>
        <p:spPr>
          <a:xfrm>
            <a:off x="8803800" y="3322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lt1"/>
                </a:solidFill>
                <a:latin typeface="Arial"/>
                <a:ea typeface="微软雅黑"/>
              </a:rPr>
              <a:t>安全教育是预防事故和伤害的关键。通过教育，人们可以了解危险，掌握正确的安全知识和技能，提高自我保护意识，从而避免意外事故的发生。安全教育的重要性不可忽视，特别是在行人跨越隔离带这样的交通安全问题上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7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安全教育的作用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8" name="content.1.subtitle"/>
          <p:cNvSpPr/>
          <p:nvPr/>
        </p:nvSpPr>
        <p:spPr>
          <a:xfrm>
            <a:off x="1661760" y="3240720"/>
            <a:ext cx="139716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提高行人对交通安全的重视程度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1.title"/>
          <p:cNvSpPr/>
          <p:nvPr/>
        </p:nvSpPr>
        <p:spPr>
          <a:xfrm>
            <a:off x="1661760" y="2752200"/>
            <a:ext cx="1397160" cy="36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增强安全意识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2.subtitle"/>
          <p:cNvSpPr/>
          <p:nvPr/>
        </p:nvSpPr>
        <p:spPr>
          <a:xfrm>
            <a:off x="9132840" y="3240720"/>
            <a:ext cx="139716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学会正确的过马路技巧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title"/>
          <p:cNvSpPr/>
          <p:nvPr/>
        </p:nvSpPr>
        <p:spPr>
          <a:xfrm>
            <a:off x="9132840" y="2752200"/>
            <a:ext cx="1397160" cy="36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掌握安全技能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3.subtitle"/>
          <p:cNvSpPr/>
          <p:nvPr/>
        </p:nvSpPr>
        <p:spPr>
          <a:xfrm>
            <a:off x="4152240" y="2521080"/>
            <a:ext cx="139716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通过教育减少行人跨越隔离带事故的发生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3.title"/>
          <p:cNvSpPr/>
          <p:nvPr/>
        </p:nvSpPr>
        <p:spPr>
          <a:xfrm>
            <a:off x="4152240" y="2032560"/>
            <a:ext cx="1397160" cy="36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减少交通事故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4.subtitle"/>
          <p:cNvSpPr/>
          <p:nvPr/>
        </p:nvSpPr>
        <p:spPr>
          <a:xfrm>
            <a:off x="6642360" y="2521080"/>
            <a:ext cx="139716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4.title"/>
          <p:cNvSpPr/>
          <p:nvPr/>
        </p:nvSpPr>
        <p:spPr>
          <a:xfrm>
            <a:off x="6642360" y="2032560"/>
            <a:ext cx="1397160" cy="36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为什么需要安全教育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1661760" y="3240720"/>
            <a:ext cx="139716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通过教育提高行人过马路的安全意识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1661760" y="2752200"/>
            <a:ext cx="1397160" cy="36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减少交通事故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2.subtitle"/>
          <p:cNvSpPr/>
          <p:nvPr/>
        </p:nvSpPr>
        <p:spPr>
          <a:xfrm>
            <a:off x="9132840" y="3240720"/>
            <a:ext cx="139716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避免因行人过马路不慎导致的伤害和事故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title"/>
          <p:cNvSpPr/>
          <p:nvPr/>
        </p:nvSpPr>
        <p:spPr>
          <a:xfrm>
            <a:off x="9132840" y="2752200"/>
            <a:ext cx="1397160" cy="36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保护生命安全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subtitle"/>
          <p:cNvSpPr/>
          <p:nvPr/>
        </p:nvSpPr>
        <p:spPr>
          <a:xfrm>
            <a:off x="4152240" y="2521080"/>
            <a:ext cx="139716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建设和谐社会需要人人都遵守交通规则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3.title"/>
          <p:cNvSpPr/>
          <p:nvPr/>
        </p:nvSpPr>
        <p:spPr>
          <a:xfrm>
            <a:off x="4152240" y="2032560"/>
            <a:ext cx="1397160" cy="36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社会发展需求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4.subtitle"/>
          <p:cNvSpPr/>
          <p:nvPr/>
        </p:nvSpPr>
        <p:spPr>
          <a:xfrm>
            <a:off x="6642360" y="2521080"/>
            <a:ext cx="139716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4.title"/>
          <p:cNvSpPr/>
          <p:nvPr/>
        </p:nvSpPr>
        <p:spPr>
          <a:xfrm>
            <a:off x="6642360" y="2032560"/>
            <a:ext cx="1397160" cy="36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6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交通规则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交通规则的基本原则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9" name="content"/>
          <p:cNvSpPr/>
          <p:nvPr/>
        </p:nvSpPr>
        <p:spPr>
          <a:xfrm>
            <a:off x="1380960" y="2447280"/>
            <a:ext cx="5255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交通规则是保障道路交通安全、畅通和有序的法律法规，要求所有参与道路交通的人员遵守。基本原则包括尊重和谦让、守法守规、礼让行人等。通过遵守交通规则，可以有效地减少交通事故的发生，确保行人的安全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行人的交通规则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1" name="content.1.subtitle"/>
          <p:cNvSpPr/>
          <p:nvPr/>
        </p:nvSpPr>
        <p:spPr>
          <a:xfrm>
            <a:off x="133236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行人应该尽量走人行道，避免在机动车道上行走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1.title"/>
          <p:cNvSpPr/>
          <p:nvPr/>
        </p:nvSpPr>
        <p:spPr>
          <a:xfrm>
            <a:off x="1328400" y="16185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走人行道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4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5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行人不得在红灯亮起时横穿马路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不闯红灯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行人在过马路时应该走斑马线，按照交通信号灯指示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过斑马线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0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交通信号灯的含义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1" name="content.1.subtitle"/>
          <p:cNvSpPr/>
          <p:nvPr/>
        </p:nvSpPr>
        <p:spPr>
          <a:xfrm>
            <a:off x="1661760" y="3240720"/>
            <a:ext cx="139716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表示行人可以通行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1.title"/>
          <p:cNvSpPr/>
          <p:nvPr/>
        </p:nvSpPr>
        <p:spPr>
          <a:xfrm>
            <a:off x="1661760" y="2752200"/>
            <a:ext cx="1397160" cy="36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绿灯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2.subtitle"/>
          <p:cNvSpPr/>
          <p:nvPr/>
        </p:nvSpPr>
        <p:spPr>
          <a:xfrm>
            <a:off x="9132840" y="3240720"/>
            <a:ext cx="139716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表示行人应当尽快通过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2.title"/>
          <p:cNvSpPr/>
          <p:nvPr/>
        </p:nvSpPr>
        <p:spPr>
          <a:xfrm>
            <a:off x="9132840" y="2752200"/>
            <a:ext cx="1397160" cy="36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黄灯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3.subtitle"/>
          <p:cNvSpPr/>
          <p:nvPr/>
        </p:nvSpPr>
        <p:spPr>
          <a:xfrm>
            <a:off x="4152240" y="2521080"/>
            <a:ext cx="139716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表示行人应停止通行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3.title"/>
          <p:cNvSpPr/>
          <p:nvPr/>
        </p:nvSpPr>
        <p:spPr>
          <a:xfrm>
            <a:off x="4152240" y="2032560"/>
            <a:ext cx="1397160" cy="36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红灯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4.subtitle"/>
          <p:cNvSpPr/>
          <p:nvPr/>
        </p:nvSpPr>
        <p:spPr>
          <a:xfrm>
            <a:off x="6642360" y="2521080"/>
            <a:ext cx="139716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4.title"/>
          <p:cNvSpPr/>
          <p:nvPr/>
        </p:nvSpPr>
        <p:spPr>
          <a:xfrm>
            <a:off x="6642360" y="2032560"/>
            <a:ext cx="1397160" cy="36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solidFill>
            <a:schemeClr val="accent1">
              <a:alpha val="44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0" name="title"/>
          <p:cNvSpPr/>
          <p:nvPr/>
        </p:nvSpPr>
        <p:spPr>
          <a:xfrm>
            <a:off x="8803800" y="195912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lt1"/>
                </a:solidFill>
                <a:latin typeface="Arial"/>
                <a:ea typeface="微软雅黑"/>
              </a:rPr>
              <a:t>行人安全意识培养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"/>
          <p:cNvSpPr/>
          <p:nvPr/>
        </p:nvSpPr>
        <p:spPr>
          <a:xfrm>
            <a:off x="8803800" y="3322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lt1"/>
                </a:solidFill>
                <a:latin typeface="Arial"/>
                <a:ea typeface="微软雅黑"/>
              </a:rPr>
              <a:t>行人应当养成良好的安全意识，时刻注意交通状况，不随意穿越马路，遵守交通规则。只有提高了行人的安全意识，才能有效地减少道路交通事故的发生，保障行人的生命安全。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44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道路安全设施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solidFill>
            <a:schemeClr val="accent1">
              <a:alpha val="44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7" name="title"/>
          <p:cNvSpPr/>
          <p:nvPr/>
        </p:nvSpPr>
        <p:spPr>
          <a:xfrm>
            <a:off x="8803800" y="195912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lt1"/>
                </a:solidFill>
                <a:latin typeface="Arial"/>
                <a:ea typeface="微软雅黑"/>
              </a:rPr>
              <a:t>隔离带的定义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"/>
          <p:cNvSpPr/>
          <p:nvPr/>
        </p:nvSpPr>
        <p:spPr>
          <a:xfrm>
            <a:off x="8803800" y="3322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lt1"/>
                </a:solidFill>
                <a:latin typeface="Arial"/>
                <a:ea typeface="微软雅黑"/>
              </a:rPr>
              <a:t>隔离带是道路上设置的用于隔离不同方向车辆的区域，其作用是防止交通事故的发生。行人在行走时应尽量避开隔离带，以确保自身安全。隔离带的重要性不可忽视，是道路交通安全的重要组成部分。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0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交通标志与标线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1" name="content.1.subtitle"/>
          <p:cNvSpPr/>
          <p:nvPr/>
        </p:nvSpPr>
        <p:spPr>
          <a:xfrm>
            <a:off x="1661760" y="3240720"/>
            <a:ext cx="139716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指示性标志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1.title"/>
          <p:cNvSpPr/>
          <p:nvPr/>
        </p:nvSpPr>
        <p:spPr>
          <a:xfrm>
            <a:off x="1661760" y="2752200"/>
            <a:ext cx="1397160" cy="36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交通标志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2.subtitle"/>
          <p:cNvSpPr/>
          <p:nvPr/>
        </p:nvSpPr>
        <p:spPr>
          <a:xfrm>
            <a:off x="9132840" y="3240720"/>
            <a:ext cx="139716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车行道标线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2.title"/>
          <p:cNvSpPr/>
          <p:nvPr/>
        </p:nvSpPr>
        <p:spPr>
          <a:xfrm>
            <a:off x="9132840" y="2752200"/>
            <a:ext cx="1397160" cy="36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标线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3.subtitle"/>
          <p:cNvSpPr/>
          <p:nvPr/>
        </p:nvSpPr>
        <p:spPr>
          <a:xfrm>
            <a:off x="4152240" y="2521080"/>
            <a:ext cx="139716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提醒行人交通规则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3.title"/>
          <p:cNvSpPr/>
          <p:nvPr/>
        </p:nvSpPr>
        <p:spPr>
          <a:xfrm>
            <a:off x="4152240" y="2032560"/>
            <a:ext cx="1397160" cy="36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标志的含义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4.subtitle"/>
          <p:cNvSpPr/>
          <p:nvPr/>
        </p:nvSpPr>
        <p:spPr>
          <a:xfrm>
            <a:off x="6642360" y="2521080"/>
            <a:ext cx="139716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4.title"/>
          <p:cNvSpPr/>
          <p:nvPr/>
        </p:nvSpPr>
        <p:spPr>
          <a:xfrm>
            <a:off x="6642360" y="2032560"/>
            <a:ext cx="1397160" cy="36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行人过街设施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0" name="content.1.subtitle"/>
          <p:cNvSpPr/>
          <p:nvPr/>
        </p:nvSpPr>
        <p:spPr>
          <a:xfrm>
            <a:off x="133236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保障行人安全过马路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1.title"/>
          <p:cNvSpPr/>
          <p:nvPr/>
        </p:nvSpPr>
        <p:spPr>
          <a:xfrm>
            <a:off x="1328400" y="16185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人行横道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3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4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行人过马路必经之处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斑马线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7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高架通道，方便行人过马路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人行天桥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https://d.book118.com/897046123065006054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18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6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行人跨越隔离带安全教育课件</vt:lpstr>
      <vt:lpstr>目录</vt:lpstr>
      <vt:lpstr>第一章 简介</vt:lpstr>
      <vt:lpstr> </vt:lpstr>
      <vt:lpstr>课件组成</vt:lpstr>
      <vt:lpstr> </vt:lpstr>
      <vt:lpstr>安全教育的作用</vt:lpstr>
      <vt:lpstr>为什么需要安全教育</vt:lpstr>
      <vt:lpstr>第2章 交通规则</vt:lpstr>
      <vt:lpstr>交通规则的基本原则</vt:lpstr>
      <vt:lpstr>行人的交通规则</vt:lpstr>
      <vt:lpstr>交通信号灯的含义</vt:lpstr>
      <vt:lpstr> </vt:lpstr>
      <vt:lpstr>第3章 道路安全设施</vt:lpstr>
      <vt:lpstr> </vt:lpstr>
      <vt:lpstr>交通标志与标线</vt:lpstr>
      <vt:lpstr>行人过街设施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2024-09-28T19:18:33.347</cp:lastPrinted>
  <dcterms:created xsi:type="dcterms:W3CDTF">2024-09-28T11:18:33Z</dcterms:created>
  <dcterms:modified xsi:type="dcterms:W3CDTF">2024-09-28T11:18:35Z</dcterms:modified>
</cp:coreProperties>
</file>