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3C3BA-EBFB-4054-9192-90645C2F0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9B4F9-96CD-4C34-90E3-A9D82E92A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D8349-9E3B-4EE5-88A3-FC773C36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D5A81-E9B7-4E1F-A8C9-8DDC30CAD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75686-7B2F-46BD-AC66-D00608B1C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39CE4-FD60-4D8C-8B8D-6237094C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8EEBC0-8681-449A-BDBE-2EBE50CB4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21ECA-D976-46DA-96DF-FE6B64221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4D4B8-049A-41DE-8236-734528902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2EA92-4BD8-40B0-A585-A5957D6C4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9413A-4AB7-432C-AAC3-9F079A783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500620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计算机安全技术\n## 1.计算机安全概述及重要性\n### 1.1计算机安全的定义与目标\n### 1.2计算机安全的重要性及原因\n### 1.3计算机安全的发展历程\n## 2.计算机安全威胁及风险\n### 2.1常见计算机安全威胁类型\n### 2.2计算机安全风险分析\n### 2.3计算机安全威胁的防范措施\n## 3.计算机安全防护技术\n### 3.1加密技术及其应用\n### 3.2防火墙技术及其应用\n### 3.3入侵检测技术及其应用\n## 4.计算机安全操作系统\n### 4.1操作系统安全概述\n### 4.2常见操作系统安全性比较\n### 4.3操作系统安全配置与管理\n## 5.计算机网络安全\n### 5.1网络安全概述\n### 5.2网络安全威胁及防范\n### 5.3网络安全策略与措施\n## 6.计算机物理安全\n### 6.1计算机物理安全概述\n### 6.2计算机物理安全策略与措施\n### 6.3计算机物理安全的实施与维护\n## 7.计算机安全法律法规\n### 7.1计算机安全法律法规概述\n### 7.2计算机安全法律法规的内容与要求\n### 7.3计算机安全法律法规的实施与遵守\n## 8.计算机安全道德与伦理\n### 8.1计算机安全道德与伦理概述\n### 8.2计算机安全道德与伦理的原则与规范\n### 8.3计算机安全道德与伦理的实践与培养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计算机安全技术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计算机安全概述及重要性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计算机安全的定义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计算机安全是指计算机系统及其数据在运行过程中，不受意外或恶意攻击、破坏、泄露或篡改，确保计算机系统的正常运行和数据的安全。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计算机安全包括硬件安全、软件安全、网络安全、物理安全等多个方面。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计算机安全的目标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保密性：确保计算机系统中的数据和信息只能被授权用户访问。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完整性：确保计算机系统中的数据和信息在传输、存储和处理过程中不被篡改、破坏。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可用性：确保计算机系统在遭受攻击时能够正常运行，提供不间断的服务。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计算机安全的定义与目标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计算机安全的重要性</a:t>
                </a:r>
                <a:endParaRPr/>
              </a:p>
            </p:txBody>
          </p:sp>
          <p:sp>
            <p:nvSpPr>
              <p:cNvPr id="3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计算机安全关系到国家安全、社会稳定和经济发展。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计算机安全事件可能导致数据泄露、系统瘫痪，给个人、企业和国家带来巨大的经济损失和声誉损害。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计算机安全是网络安全、信息安全的基础，是保障其他领域安全的关键。</a:t>
                </a:r>
                <a:endParaRPr/>
              </a:p>
            </p:txBody>
          </p:sp>
          <p:sp>
            <p:nvSpPr>
              <p:cNvPr id="3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计算机安全的原因</a:t>
                </a:r>
                <a:endParaRPr/>
              </a:p>
            </p:txBody>
          </p:sp>
          <p:sp>
            <p:nvSpPr>
              <p:cNvPr id="3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计算机技术的广泛应用导致计算机系统成为攻击目标。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计算机系统的漏洞和缺陷为攻击者提供了可乘之机。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恶意软件和黑客攻击手段不断更新，增加了计算机安全防护的难度。</a:t>
                </a:r>
                <a:endParaRPr/>
              </a:p>
            </p:txBody>
          </p:sp>
          <p:sp>
            <p:nvSpPr>
              <p:cNvPr id="3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计算机安全的重要性及原因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计算机安全的发展历程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4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计算机安全的发展历程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20世纪60年代：计算机安全概念诞生，主要关注硬件安全和数据加密。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20世纪70年代：计算机安全关注操作系统安全、数据库安全和网络安全。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20世纪80年代：计算机安全开始关注病毒防护、入侵检测等主动防御技术。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20世纪90年代至今：计算机安全面临更多挑战，如黑客攻击、恶意软件、网络战争等，安全技术和策略不断发展和完善。</a:t>
            </a:r>
            <a:endParaRPr/>
          </a:p>
        </p:txBody>
      </p:sp>
      <p:pic>
        <p:nvPicPr>
          <p:cNvPr id="34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计算机安全威胁及风险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恶意软件威胁</a:t>
                </a:r>
                <a:endParaRPr/>
              </a:p>
            </p:txBody>
          </p:sp>
          <p:sp>
            <p:nvSpPr>
              <p:cNvPr id="3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病毒：破坏计算机系统，窃取数据，传播恶意代码。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蠕虫：自我复制，传播恶意代码，消耗系统资源。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特洛伊木马：伪装成正常程序，窃取数据，破坏系统。</a:t>
                </a:r>
                <a:endParaRPr/>
              </a:p>
            </p:txBody>
          </p:sp>
        </p:grpSp>
        <p:grpSp>
          <p:nvGrpSpPr>
            <p:cNvPr id="3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黑客攻击威胁</a:t>
                </a:r>
                <a:endParaRPr/>
              </a:p>
            </p:txBody>
          </p:sp>
          <p:sp>
            <p:nvSpPr>
              <p:cNvPr id="3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钓鱼攻击：伪装成可信任的实体，诱骗用户泄露敏感信息。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暴力破解：尝试猜测密码，获取系统或数据访问权限。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分布式拒绝服务攻击（DDoS）：利用多个计算机系统发起大量请求，使目标系统瘫痪。</a:t>
                </a:r>
                <a:endParaRPr/>
              </a:p>
            </p:txBody>
          </p:sp>
        </p:grpSp>
        <p:grpSp>
          <p:nvGrpSpPr>
            <p:cNvPr id="3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内部安全威胁</a:t>
                </a:r>
                <a:endParaRPr/>
              </a:p>
            </p:txBody>
          </p:sp>
          <p:sp>
            <p:nvSpPr>
              <p:cNvPr id="3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内部人员恶意行为：泄露数据、篡改信息、破坏系统。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内部人员误操作：导致数据丢失、系统故障。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内部安全策略漏洞：被内部人员或外部攻击者利用，窃取数据、破坏系统。</a:t>
                </a:r>
                <a:endParaRPr/>
              </a:p>
            </p:txBody>
          </p:sp>
        </p:grpSp>
      </p:grpSp>
      <p:pic>
        <p:nvPicPr>
          <p:cNvPr id="3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常见计算机安全威胁类型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endParaRPr/>
              </a:p>
            </p:txBody>
          </p:sp>
          <p:sp>
            <p:nvSpPr>
              <p:cNvPr id="3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分析计算机系统可能面临的威胁，如恶意软件、黑客攻击、内部安全威胁等。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评估威胁发生的可能性、严重程度和影响范围。</a:t>
                </a:r>
                <a:endParaRPr/>
              </a:p>
            </p:txBody>
          </p:sp>
        </p:grpSp>
        <p:grpSp>
          <p:nvGrpSpPr>
            <p:cNvPr id="3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3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对识别出的风险进行定量和定性评估，确定风险级别。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制定相应的风险处理策略和措施。</a:t>
                </a:r>
                <a:endParaRPr/>
              </a:p>
            </p:txBody>
          </p:sp>
        </p:grpSp>
        <p:grpSp>
          <p:nvGrpSpPr>
            <p:cNvPr id="3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风险监控</a:t>
                </a:r>
                <a:endParaRPr/>
              </a:p>
            </p:txBody>
          </p:sp>
          <p:sp>
            <p:nvSpPr>
              <p:cNvPr id="3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对计算机系统进行实时监控，发现异常行为及时采取措施。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定期评估风险处理策略和措施的有效性，调整风险管理措施。</a:t>
                </a:r>
                <a:endParaRPr/>
              </a:p>
            </p:txBody>
          </p:sp>
        </p:grpSp>
      </p:grpSp>
      <p:sp>
        <p:nvSpPr>
          <p:cNvPr id="3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计算机安全风险分析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8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8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8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8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安装杀毒软件，定期更新病毒库。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定期更新操作系统、软件和驱动程序，修复漏洞。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不要随意下载、打开不明来源的文件和链接。</a:t>
                </a:r>
                <a:endParaRPr/>
              </a:p>
            </p:txBody>
          </p:sp>
          <p:sp>
            <p:nvSpPr>
              <p:cNvPr id="38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防范恶意软件威胁</a:t>
                </a:r>
                <a:endParaRPr/>
              </a:p>
            </p:txBody>
          </p:sp>
        </p:grpSp>
        <p:grpSp>
          <p:nvGrpSpPr>
            <p:cNvPr id="39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9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防范黑客攻击威胁</a:t>
                </a:r>
                <a:endParaRPr/>
              </a:p>
            </p:txBody>
          </p:sp>
          <p:sp>
            <p:nvSpPr>
              <p:cNvPr id="39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设置强密码，定期更换密码。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启用防火墙，限制外部访问权限。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定期备份数据，防止数据丢失。</a:t>
                </a:r>
                <a:endParaRPr/>
              </a:p>
            </p:txBody>
          </p:sp>
        </p:grpSp>
        <p:grpSp>
          <p:nvGrpSpPr>
            <p:cNvPr id="39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9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防范内部安全威胁</a:t>
                </a:r>
                <a:endParaRPr/>
              </a:p>
            </p:txBody>
          </p:sp>
          <p:sp>
            <p:nvSpPr>
              <p:cNvPr id="39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加强内部人员安全培训，提高安全意识。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严格控制内部人员对敏感数据的访问权限。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定期审计内部安全策略和措施，确保有效性。</a:t>
                </a:r>
                <a:endParaRPr/>
              </a:p>
            </p:txBody>
          </p:sp>
        </p:grpSp>
      </p:grpSp>
      <p:sp>
        <p:nvSpPr>
          <p:cNvPr id="3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计算机安全威胁的防范措施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9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9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计算机安全防护技术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加密技术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对数据进行编码处理，使其只能被授权用户解密和访问。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常用加密算法有对称加密算法（如AES）、非对称加密算法（如RSA）和哈希算法（如SHA）。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加密技术的应用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数据传输加密：确保数据在传输过程中的安全，防止数据泄露和篡改。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数据存储加密：防止数据被非法访问和窃取。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身份认证：通过加密技术实现用户身份的验证，确保系统安全。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加密技术及其应用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防火墙是一种网络安全设备，用于监控和过滤进出网络的数据包。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防火墙可以根据预设的规则允许或阻止特定类型的流量，保护内部网络免受外部攻击。</a:t>
                </a:r>
                <a:endParaRPr/>
              </a:p>
            </p:txBody>
          </p:sp>
          <p:sp>
            <p:nvSpPr>
              <p:cNvPr id="3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防火墙技术</a:t>
                </a:r>
                <a:endParaRPr/>
              </a:p>
            </p:txBody>
          </p:sp>
          <p:sp>
            <p:nvSpPr>
              <p:cNvPr id="3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网络边界防护：部署在内部网络与外部网络之间，阻止未经授权的访问。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子网划分与隔离：将内部网络划分为不同的子网，限制不同子网之间的访问，降低安全风险。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虚拟专用网络（VPN）：通过防火墙建立安全的加密通道，实现远程访问和数据传输。</a:t>
                </a:r>
                <a:endParaRPr/>
              </a:p>
            </p:txBody>
          </p:sp>
          <p:sp>
            <p:nvSpPr>
              <p:cNvPr id="3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防火墙技术的应用</a:t>
                </a:r>
                <a:endParaRPr/>
              </a:p>
            </p:txBody>
          </p:sp>
          <p:sp>
            <p:nvSpPr>
              <p:cNvPr id="3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防火墙技术及其应用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入侵检测技术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入侵检测系统（IDS）是一种用于监控计算机系统或网络上的恶意行为的技术。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入侵检测系统可以根据监控数据中的异常行为，及时发现和报警。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入侵检测技术的应用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实时监控：对计算机系统或网络进行实时监控，发现异常行为及时采取措施。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漏洞扫描与攻击防范：检测系统中的漏洞和潜在攻击，提前采取措施防范。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安全审计与合规检查：记录系统活动，满足合规要求和安全管理。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入侵检测技术及其应用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计算机安全操作系统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操作系统安全</a:t>
                </a:r>
                <a:endParaRPr/>
              </a:p>
            </p:txBody>
          </p:sp>
          <p:sp>
            <p:nvSpPr>
              <p:cNvPr id="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操作系统是计算机系统的核心，负责管理系统资源、调度运行任务、提供用户接口。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操作系统安全是指操作系统在面临恶意软件、黑客攻击等威胁时，能够保障系统正常运行和数据安全。</a:t>
                </a:r>
                <a:endParaRPr/>
              </a:p>
            </p:txBody>
          </p:sp>
          <p:sp>
            <p:nvSpPr>
              <p:cNvPr id="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操作系统安全特性</a:t>
                </a:r>
                <a:endParaRPr/>
              </a:p>
            </p:txBody>
          </p:sp>
          <p:sp>
            <p:nvSpPr>
              <p:cNvPr id="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访问控制：控制用户对系统资源的访问权限，防止非法访问和操作。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身份认证：验证用户身份，确保只有合法用户才能访问系统资源。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权限管理：对用户分配不同的权限，实现最小权限原则，降低安全风险。</a:t>
                </a:r>
                <a:endParaRPr/>
              </a:p>
            </p:txBody>
          </p:sp>
          <p:sp>
            <p:nvSpPr>
              <p:cNvPr id="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操作系统安全概述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8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Windows操作系统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安全性较好，但存在一定的安全漏洞和风险。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需要安装杀毒软件、防火墙等安全软件，提高系统安全性。</a:t>
                </a:r>
                <a:endParaRPr/>
              </a:p>
            </p:txBody>
          </p:sp>
          <p:sp>
            <p:nvSpPr>
              <p:cNvPr id="8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8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Linux操作系统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安全性较高，开源代码，漏洞较少。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需要安装杀毒软件、防火墙等安全软件，提高系统安全性。</a:t>
                </a:r>
                <a:endParaRPr/>
              </a:p>
            </p:txBody>
          </p:sp>
          <p:sp>
            <p:nvSpPr>
              <p:cNvPr id="8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9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macOS操作系统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安全性较好，但存在一定的安全漏洞和风险。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需要安装杀毒软件、防火墙等安全软件，提高系统安全性。</a:t>
                </a:r>
                <a:endParaRPr/>
              </a:p>
            </p:txBody>
          </p:sp>
          <p:sp>
            <p:nvSpPr>
              <p:cNvPr id="9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常见操作系统安全性比较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操作系统安全配置与管理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安全配置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关闭不必要的服务和端口，减少攻击面。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限制用户权限，实现最小权限原则。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定期更新操作系统，修复漏洞。</a:t>
                </a:r>
                <a:endParaRPr/>
              </a:p>
            </p:txBody>
          </p:sp>
          <p:pic>
            <p:nvPicPr>
              <p:cNvPr id="1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制定操作系统安全策略和措施。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定期审计操作系统安全状况，确保安全性。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提高员工安全意识，培训员工遵循安全规范。</a:t>
                </a:r>
                <a:endParaRPr/>
              </a:p>
            </p:txBody>
          </p:sp>
          <p:pic>
            <p:nvPicPr>
              <p:cNvPr id="1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https://d.book118.com/897050062010006044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计算机安全技术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2024-09-18T03:15:29.396</cp:lastPrinted>
  <dcterms:created xsi:type="dcterms:W3CDTF">2024-09-17T19:15:29Z</dcterms:created>
  <dcterms:modified xsi:type="dcterms:W3CDTF">2024-09-17T19:15:31Z</dcterms:modified>
</cp:coreProperties>
</file>