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05DFD-03CF-498C-A7D2-398A791B3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9C169-F744-42FF-BD34-961CCD9E6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0F950-6C75-453F-990D-970E5C256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7CA74-2BC0-44BA-9979-D2381C2D5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64971-863E-4796-9F10-D4556AD36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128A0F-D4E6-47E6-8834-D08A954B0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DB3277-7F4C-4F88-BA02-0D7B473D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3100B-66A0-4018-8071-146573ADC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B4470-CBE5-4548-944B-EAD7CD097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785A4-907D-4324-8A12-C04B8DBE9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3283A-3556-483C-812E-B59A865A3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50110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施工质量管理体系的质量技术支持和指导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质量技术支持体系构建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质量技术指导实施策略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案例分析：成功项目经验分享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挑战与对策：应对施工过程中质量问题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总结与展望：推动施工质量管理体系不断完善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23" b="283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施工质量管理体系是指为确保施工工程在设计、施工、验收等各个环节中质量可控、符合要求而形成的一套完整的管理体系。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旨在通过规范化、标准化的管理手段，提高施工质量，降低工程风险，确保工程安全、可靠并符合相关规定和标准。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施工质量直接关系到工程的安全性、稳定性和经济性，对于保障人民生命财产安全具有重要意义。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通过建立完善的施工质量管理体系，可以规范施工行为，提高工程质量水平，增强企业的市场竞争力，同时有助于推动行业的技术进步和产业升级。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近年来，我国施工质量管理体系不断完善，相关法规和标准逐步健全，企业和社会的质量意识不断提高。同时，一些先进的施工技术和管理手段也得到了广泛应用。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施工质量管理体系方面起步较早，已经形成了较为成熟的管理模式和经验。例如，美国、欧洲等国家和地区都建立了完善的施工质量管理体系和认证制度，对于保障工程质量起到了积极作用。此外，一些国际组织和机构也积极推动施工质量管理的国际交流与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质量技术支持体系构建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组建具备专业知识和丰富经验的技术团队，包括质量工程师、检测人员、数据分析师等。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对技术团队进行定期培训，提高其专业技能和质量管理意识。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建立有效的激励机制，鼓励技术团队积极创新，不断优化质量管理体系。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专业技术团队建设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先进检测设备与方法应用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引进先进的检测设备，如高精度测量仪器、无损检测设备等，确保施工质量的准确性和可靠性。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采用先进的检测方法，如超声波检测、X射线检测等，对施工过程进行全面监控。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定期对检测设备和方法进行更新和升级，以适应不断变化的施工需求和质量标准。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建立完善的信息化管理系统，实现施工过程中的数据采集、处理、分析和反馈的自动化和智能化。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通过信息化管理系统，实时监控施工过程中的质量状况，及时发现并处理质量问题。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利用大数据分析和人工智能技术，对施工过程中产生的数据进行深度挖掘和分析，为质量管理和决策提供支持。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信息化管理系统建设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质量技术指导实施策略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33" r="15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完善工作流程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建立科学、合理的工作流程，明确各个环节的职责和接口，确保质量技术指导工作有序进行。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明确质量技术指导的目标和范围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根据施工项目的特点和要求，制定明确的质量技术指导目标和范围，确保指导工作有的放矢。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结合施工项目的实际情况，制定详细的质量技术指导工作计划，包括指导时间、指导内容、指导方式等。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制定详细工作计划与流程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定期开展现场巡查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组织专业人员定期对施工现场进行巡查，及时发现和解决施工中存在的质量问题。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加强专项检查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针对施工中的关键环节和重点部位，开展专项检查，确保施工质量符合设计要求和相关标准。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严格监督整改落实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对检查中发现的问题，要求施工单位及时整改，并跟踪监督整改落实情况，确保问题得到有效解决。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加强现场监督检查力度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https://d.book118.com/897050110034006041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2024-09-13T22:15:27.335</cp:lastPrinted>
  <dcterms:created xsi:type="dcterms:W3CDTF">2024-09-13T14:15:27Z</dcterms:created>
  <dcterms:modified xsi:type="dcterms:W3CDTF">2024-09-13T14:15:29Z</dcterms:modified>
</cp:coreProperties>
</file>