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61D5B-E605-4584-92AB-56046FD6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6E7F9-C1BA-49DB-BF65-8045B9BC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DD4F5-907B-44A8-AE92-3DDDBB0BE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AA08F-C6A2-48D1-9728-D5E1DFF1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571BA-F645-498B-90EA-7B0A64C2D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28F72-F35B-48B8-A44D-9A78FF0F4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D13A5-0657-49C6-A499-D4365C6B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962AE-E6D9-4FE2-B9D3-3F66AC67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6D864-31CA-4CD4-B4AF-A9CDB90D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4F9F6-5046-4225-A23F-9FB932CD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D7734-9232-4A50-BDCB-2A9F22ED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50166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护理论文ppt展示汇报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12" r="30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说明为何选择该主题，主题在护理实践中的重要性。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主题选择理由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简要介绍与主题相关的护理领域背景、研究现状和趋势。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主题相关背景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阐述当前护理实践中的问题、挑战或需求，以及研究的重要性和紧迫性。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说明研究对护理理论和实践的贡献，以及对患者、护理人员和整个护理行业的意义。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明确指出研究的主要目的和目标，以及期望解决的问题或达到的效果。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具体阐述研究的核心问题或假设，为后续研究提供明确的方向和指导。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国内护理研究在近年来取得了长足的进步，研究领域不断扩大，涉及临床护理、护理管理、护理教育等方面。国内研究者积极引进国外先进理论和方法，结合国情进行本土化研究，取得了一定的研究成果。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国外护理研究起步较早，研究基础雄厚，在护理理论、护理实践和护理教育等方面都有较为成熟的体系。国外研究者注重跨学科合作，将护理学与其他学科相结合，开拓了新的研究领域，提高了护理实践水平。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尽管国内外护理研究取得了一定的成果，但仍存在一些研究空白和研究空间。例如，在某些特殊人群（如老年人、残疾人等）的护理需求方面，以及在慢性病管理和康复护理等方面的研究尚需加强。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随着医疗技术的不断进步和人们健康需求的不断提高，护理学的研究空间也在不断扩大。未来研究方向可以包括新兴技术的护理应用、跨学科合作护理模式、全球健康护理等。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研究空白和研究空间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研究方法和研究框架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文献综述是本研究的基础，通过查阅国内外相关文献，对研究方法和研究框架进行梳理和总结。同时，结合实证研究和案例分析等方法，对护理实践和护理教育等领域进行深入研究。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本研究将从文献综述出发，结合实证研究和案例分析等方法，构建一个系统性的研究框架。该框架将包括研究问题、研究目标、研究方法、数据收集与分析等方面，为后续的深入研究提供指导。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研究框架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通过实验的方式对护理干预措施的效果进行评估，包括对照实验、随机对照实验等。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通过问卷调查、访谈等方式收集研究对象的相关信息，进行数据分析。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通过观察记录护理过程和效果，收集相关数据进行分析，如临床观察、个案研究等。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通过查阅和分析相关文献，总结归纳护理实践中的经验和教训。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https://d.book118.com/897050166011006052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2024-09-25T10:39:44.561</cp:lastPrinted>
  <dcterms:created xsi:type="dcterms:W3CDTF">2024-09-25T02:39:44Z</dcterms:created>
  <dcterms:modified xsi:type="dcterms:W3CDTF">2024-09-25T02:39:46Z</dcterms:modified>
</cp:coreProperties>
</file>