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07DDB-3160-4B36-A8BC-3204895F9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420BE-F7E5-486E-AB99-9604D822C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AC144-15EA-4DBB-BAB0-AC7B3ACC4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AC76E-A619-4E9F-845C-8E61403B9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9FCA07-A162-42F3-AF4E-E4459C0B3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45D4BF-35F9-4696-9F0C-F3216655F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F33E72-A3CD-49FA-BF4B-2A66AA17E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804C3-0914-430E-B5EF-6E37821D7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5B2A9-B488-4E44-9EF7-D8979ABDD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DB6C4-0D56-4A1C-AE01-4B0DEE66E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E326D-56FD-4EFE-9E3C-4E77928FE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510030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电网行业的质量管理与电能利用效率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电网行业质量管理概述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电能利用效率现状及影响因素分析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电网行业质量管理与电能利用效率的关系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电网行业质量管理与电能利用效率的改进措施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493" r="24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电网行业的重要性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电网作为能源传输和分配的关键环节，对于保障能源安全、促进经济发展具有不可替代的作用。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质量管理的必要性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随着电力市场的逐步开放和竞争的加剧，电网企业需要不断提高质量管理水平，以确保电网的安全、稳定和高效运行。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电能利用效率的挑战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当前，全球能源紧缺和环境污染问题日益严重，提高电能利用效率成为电网行业面临的重要挑战。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电网行业在质量管理方面取得了显著进展，建立了完善的质量管理体系和标准体系，并加强了对电网设备的质量监督和抽检。同时，我国在智能电网、微电网等领域也开展了大量研究和实践，为提高电能利用效率提供了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，许多发达国家在电网质量管理和电能利用效率方面具有较高的水平。例如，美国、欧洲等国家和地区已经建立了完善的电力市场机制和监管体系，推动了电网行业的竞争和创新。此外，国外在可再生能源并网、储能技术等方面也取得了重要突破，为提高电能利用效率提供了新的解决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电网行业质量管理概述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质量管理是指在质量方面指挥和控制组织的协调的活动，通常包括制定质量方针、目标以及质量策划、质量控制、质量保证和质量改进。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电网行业质量管理的目标是确保电网安全、稳定、经济运行，提高供电可靠性和电能质量，满足用户需求。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质量管理的定义与目标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电网行业涉及高压、大电流等危险因素，质量管理必须确保设备安全、人身安全。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02" b="1660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电网是国民经济的基础设施，质量管理需要确保电网运行的稳定性。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电网建设、运行维护需要大量资金，质量管理需要注重经济效益。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电网行业质量管理的特点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根据国际标准ISO9001等建立质量管理体系，明确质量方针、目标、组织结构、职责权限等。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建立质量管理体系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通过检验、试验、测量等手段对电网设备、材料、施工等进行质量控制，确保符合设计要求和相关标准。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实施质量控制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通过定期评估、审核等方式对质量管理体系的有效性进行监督和保证，确保质量管理体系的持续改进。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开展质量保证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通过数据分析、经验反馈等手段发现质量问题，采取纠正措施和预防措施，推动质量管理体系的持续改进。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推动质量改进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质量管理体系的建立与运行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电能利用效率现状及影响因素分析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总体水平不高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目前，我国电网行业的电能利用效率总体水平仍然较低，存在较大的提升空间。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地区差异明显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不同地区的电能利用效率存在显著差异，东部地区相对较高，中西部地区相对较低。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行业间差距较大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不同行业之间的电能利用效率差距较大，高耗能行业如钢铁、化工等行业的电能利用效率较低。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电能利用效率现状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影响电能利用效率的因素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设备技术水平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电网设备的技术水平直接影响电能传输和分配的效率，老旧设备和技术落后会导致电能损耗增加。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电网结构布局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电网结构布局的合理性对电能利用效率有重要影响，布局不合理会导致电能传输距离增加、线损加大。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调度运行管理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调度运行管理水平的高低直接影响电网运行的安全性和经济性，管理水平低可能导致电网运行不稳定、线损增加。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政策法规环境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政策法规环境对电网行业的质量管理和电能利用效率具有导向作用，政策法规不完善或执行不力会制约电能利用效率的提升。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提高电能利用效率是节能减排的重要途径，有助于减少化石能源的消耗和温室气体的排放，促进可持续发展。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提高电能利用效率可以降低电网运行成本和企业用电成本，提升整个社会的经济效益。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提升经济效益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54" r="815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提高电能利用效率有助于优化能源消费结构，减少对外部能源的依赖，提高国家能源安全保障能力。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保障能源安全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提高电能利用效率的必要性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https://d.book118.com/897051003064006041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2024-09-14T05:00:28.145</cp:lastPrinted>
  <dcterms:created xsi:type="dcterms:W3CDTF">2024-09-13T21:00:28Z</dcterms:created>
  <dcterms:modified xsi:type="dcterms:W3CDTF">2024-09-13T21:00:30Z</dcterms:modified>
</cp:coreProperties>
</file>