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368608-BB95-45D7-B747-8174DF265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EDC50-87A9-4DE3-80A6-13186C13A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C6962E-7BBF-43A3-8A42-A138A3357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D79CE3-EC01-4706-B49F-B573E4AD6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96F835-DF94-46B5-B437-D8BF143172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5345A9-C254-4FF0-B727-5A7B3F9808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574A73-52C3-48B8-A73B-C1EB43664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65138C-F076-4EB2-91E0-B147DAC62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C81304-8294-4B0A-9EA7-169AFE506C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05D26-2D01-499F-BCD4-17811EE43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190A3-B39F-4D92-8621-4EE990009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51140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ot和bt融资模式的课件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OT与BT融资模式概述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OT融资模式详解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BT融资模式详解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OT与BT融资模式比较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OT和BT融资模式在基础设施建设中的应用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政策法规对OT和BT融资模式的影响及应对策略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OT与BT融资模式概述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OT（Operation-Transfer）融资模式：指政府与投资者签订特许经营协议，由投资者负责项目的投融资、建设和运营，并在特许经营期内通过项目运营收益回收投资和获取合理利润，特许经营期满后无偿将项目移交给政府的一种融资模式。</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BT（Build-Transfer）融资模式：指政府通过特许协议，引入社会资金进行专属于政府的基础设施建设，基础设施建设完工后，该项目设施的有关权利按协议由政府赎回的一种融资模式。</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特点：OT和BT融资模式都是政府与社会资本合作（PPP）的重要形式，具有风险共担、利益共享的特点。其中，OT模式更侧重于项目的运营和收益，而BT模式则更侧重于项目的建设和移交。</a:t>
            </a:r>
          </a:p>
        </p:txBody>
      </p:sp>
      <p:pic>
        <p:nvPicPr>
          <p:cNvPr id="8" name="Picture 8"/>
          <p:cNvPicPr>
            <a:picLocks noChangeAspect="1"/>
          </p:cNvPicPr>
          <p:nvPr/>
        </p:nvPicPr>
        <p:blipFill>
          <a:blip r:embed="rId2"/>
          <a:srcRect t="8841" b="8841"/>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13" b="781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OT和BT融资模式主要适用于基础设施和公共服务领域，如交通、水利、能源、市政等。这些领域通常需要大量的资金投入和专业的运营管理，通过引入社会资本，可以弥补政府资金的不足，提高项目的建设和运营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OT和BT融资模式的优势在于可以吸引社会资本参与公共基础设施的建设和运营，减轻政府财政压力；同时，社会资本的专业能力和创新精神可以提高项目的建设和运营效率，为社会提供更好的公共服务。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OT和BT融资模式起源于20世纪80年代的英国，随后在全球范围内得到广泛应用。我国政府从20世纪90年代开始引入这两种融资模式，并在近年来大力推广PPP模式，将其作为推动基础设施建设和公共服务领域发展的重要手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目前，OT和BT融资模式在我国得到了广泛应用，涉及交通、水利、能源、市政等多个领域。随着PPP模式的不断推广和完善，OT和BT融资模式将在未来发挥更大的作用，推动我国基础设施建设和公共服务领域的发展。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OT融资模式详解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立项准备</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政府或相关机构确定基础设施建设项目，完成项目建议书、可行性研究报告等前期工作。</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招标选择</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通过公开招标等方式选择具备相应资质和能力的社会资本方。</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合同签订</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政府或相关机构与社会资本方签订特许经营合同，明确双方的权利和义务。</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项目建设</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社会资本方按照合同约定，负责项目的投资、建设和运营。</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运营维护</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社会资本方在特许经营期内负责项目的运营和维护，确保项目正常运转。</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收益回报</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社会资本方通过向用户收费、政府补贴等方式获取收益，实现投资回报。</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OT融资模式流程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某城市地铁建设项目采用OT融资模式，引入社会资本参与建设和运营，有效缓解了政府财政压力，提高了项目建设和运营效率。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案例一</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某大型水电站项目采用OT融资模式，通过引入具有水电开发经验和实力的社会资本方，实现了项目的顺利推进和长期稳定运行。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法律风险</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遵守相关法律法规，加强合同管理和法律风险防范，维护项目的合法权益。</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财务风险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建立健全的财务管理体系，加强资金监管和风险防范，确保项目的财务稳健。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技术风险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加强技术研发和引进，提高项目的技术水平和竞争力，防范技术风险。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政策风险</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关注政策变化对项目的影响，及时调整策略以应对潜在的政策风险。</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市场风险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分析市场需求和竞争态势，制定合理的市场策略以降低市场风险。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BT融资模式详解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合同签订</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中标人与政府签订BT投资合同，明确双方的权利和义务。</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前期准备</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政府确定项目需求，完成项目建议书、可行性研究、筹划招投标等前期工作。</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招投标</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政府发布招标公告，邀请投资人参与投标，经过评标确定中标人。</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项目建设</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中标人组建项目公司，进行项目融资和建设，政府负责监管。</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移交与回购</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项目建设完成后，政府按照合同约定支付回购款，项目公司完成移交。</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BT融资模式流程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某地铁BT项目。该项目采用BT模式进行融资建设，政府通过招标确定中标人，由中标人负责项目的投资、建设和移交。项目建成后，政府按照合同约定支付回购款。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某大型基础设施BT项目。该项目采用BT模式进行融资建设，政府通过特许经营权的方式引入社会资本参与项目的投资、建设和运营。项目建成后，政府按照合同约定支付回购款或给予特许经营收益。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https://d.book118.com/897051140026006042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2024-09-15T08:29:52.225</cp:lastPrinted>
  <dcterms:created xsi:type="dcterms:W3CDTF">2024-09-15T00:29:52Z</dcterms:created>
  <dcterms:modified xsi:type="dcterms:W3CDTF">2024-09-15T00:29:54Z</dcterms:modified>
</cp:coreProperties>
</file>