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C4FB4-1A5A-4C84-9D6C-8969039C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E0F07-636B-4335-BAD9-C7FEE9CD7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675A2-29B5-48AF-AB62-A4E198DCC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31EFC-7ED0-400F-B727-7B2795E41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64D0C9-2DA7-4C23-84B3-4F692EAC2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8C080-397A-4142-9324-6C3E38CCA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F8C76-C80A-4C52-A2AA-6218FF316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6350B-F5B4-4EAE-B815-91BFB500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1795F-8A9C-4CCF-B525-4AC80A750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B23FB-3607-4BF1-8C06-10C9A808C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A82C8-1550-4958-8890-5719C1FB5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52155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安全生产管理制度与危险源辨识和评估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危险源辨识与评估基本概念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安全生产管理制度在危险源辨识中的应用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危险源辨识与评估在安全生产管理中的作用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安全生产管理制度与危险源辨识和评估的实践案例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确保员工生命安全和财产安全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通过建立和执行安全生产管理制度，企业可以最大限度地减少工作场所事故和伤害，保护员工的生命安全和财产安全。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安全生产是企业稳定运营和可持续发展的重要保障。有效的安全生产管理制度可以提高企业形象和声誉，增强投资者和客户的信心。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企业作为社会成员，有责任关注员工安全和社会安全。建立完善的安全生产管理制度是企业履行社会责任的重要体现。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企业应遵守国家和地方的安全生产法律法规，确保企业安全生产符合法定要求。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企业应制定完善的安全生产规章制度，包括安全操作规程、应急预案、安全检查制度等。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企业应建立安全生产责任制，明确各级管理人员和员工在安全生产中的职责和权利。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企业应定期开展安全生产培训教育，提高员工的安全意识和安全操作技能。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企业应确保安全生产管理制度得到有效执行，各级管理人员和员工应严格遵守安全生产规章制度。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安全生产管理制度的执行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安全生产监管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企业应建立安全生产监管机构，对安全生产工作进行监督检查，确保安全生产管理制度的落实。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企业应建立安全生产事故应急处理机制，及时报告和处理安全生产事故，减轻事故造成的损失。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企业应定期对安全生产管理制度进行评估和改进，以适应企业发展和外部环境的变化。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危险源辨识与评估基本概念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危险源是指可能导致人员伤亡、财产损失、环境污染等不良后果的根源或状态。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根据危险性质不同，危险源可分为物理性危险源、化学性危险源、生物性危险源、心理性危险源等。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包括经验法、类比法、专家调查法、安全检查表法等。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确定辨识范围和目标、收集相关资料、进行现场调查、辨识危险源并分类、制定防范措施。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69" r="1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危险源评估标准与流程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危险源评估标准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根据危险源的性质、规模、可能造成的后果等因素，制定相应的评估标准，如风险矩阵、LEC法等。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危险源评估流程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明确评估目标和范围、选择评估方法、收集相关资料、进行现场勘查和测试、对危险源进行定量或定性评估、制定风险控制措施。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安全生产管理制度在危险源辨识中的应用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确定危险源辨识的责任部门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明确负责危险源辨识的部门，如安全监管部门、生产部门等，确保工作有序进行。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在责任部门中指定专人负责危险源辨识工作，负责组织和协调相关工作。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明确企业领导、部门负责人、班组长和员工在危险源辨识中的职责，形成全员参与的工作氛围。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明确责任部门和人员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制定详细的工作计划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确定工作目标和任务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根据企业实际情况，制定危险源辨识的工作目标和任务，明确需要辨识的危险源种类和范围。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制定工作计划和时间表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根据工作目标和任务，制定详细的工作计划和时间表，包括工作步骤、完成时间和责任人等。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配备必要的工作资源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为危险源辨识工作提供必要的人力、物力和财力支持，确保工作顺利进行。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https://d.book118.com/897052155130006042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2024-09-16T02:26:42.736</cp:lastPrinted>
  <dcterms:created xsi:type="dcterms:W3CDTF">2024-09-15T18:26:42Z</dcterms:created>
  <dcterms:modified xsi:type="dcterms:W3CDTF">2024-09-15T18:26:44Z</dcterms:modified>
</cp:coreProperties>
</file>