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0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141B2-6875-4825-A8E9-C3773EE5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62A6D-C16E-40F3-BA37-2E3ADF3EC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2E3A8-DEF4-4209-9759-0398642A4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70A90-D14D-4C3A-B8B6-534620AB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0E096-0403-457E-8CB1-84C904D8B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E5615-86BB-4885-A78C-CF98A02C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4B141-973D-40F8-8E36-325AB986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D8873-3A97-4EE1-B2F5-2F029B9DA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CAB5C-DABD-44F5-BE23-F20D9583A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8E73E-BBD8-430A-BF3F-DB19774E9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4557B-8789-43F3-961F-823593B47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23" r:id="rId2"/>
    <p:sldLayoutId id="2147497324" r:id="rId3"/>
    <p:sldLayoutId id="2147497325" r:id="rId4"/>
    <p:sldLayoutId id="2147497326" r:id="rId5"/>
    <p:sldLayoutId id="2147497327" r:id="rId6"/>
    <p:sldLayoutId id="2147497328" r:id="rId7"/>
    <p:sldLayoutId id="2147497329" r:id="rId8"/>
    <p:sldLayoutId id="2147497330" r:id="rId9"/>
    <p:sldLayoutId id="2147497331" r:id="rId10"/>
    <p:sldLayoutId id="21474973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561331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1515"/>
          </a:bodyPr>
          <a:lstStyle/>
          <a:p>
            <a:r>
              <a:rPr lang="zh-CN" altLang="en-US"/>
              <a:t>培养幼儿好奇心：从自然中学习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4185920" y="147701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280187" y="153492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5274945" y="161925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培养幼儿好奇心的重要性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4185920" y="471360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280187" y="477151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5274945" y="485584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培养幼儿好奇心时的注意事项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4185920" y="2555875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280187" y="2613786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22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5274945" y="2698115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自然环境对幼儿好奇心的影响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4185920" y="3634740"/>
            <a:ext cx="6445250" cy="88011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280187" y="3692651"/>
            <a:ext cx="762215" cy="764288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 fontScale="9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24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5274945" y="3776980"/>
            <a:ext cx="4962525" cy="6235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如何利用自然环境培养幼儿好奇心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培养幼儿好奇心的重要性</a:t>
            </a:r>
            <a:endParaRPr lang="zh-CN" altLang="en-US"/>
          </a:p>
        </p:txBody>
      </p:sp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1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好奇心对幼儿发展的影响</a:t>
            </a:r>
            <a:endParaRPr lang="zh-CN" altLang="en-US"/>
          </a:p>
        </p:txBody>
      </p:sp>
      <p:sp>
        <p:nvSpPr>
          <p:cNvPr id="10489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激发创造力：好奇心驱使幼儿探索新事物，有助于培养其创造力和想象力。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促进认知发展：好奇心促使幼儿主动学习和思考，有助于提高其认知能力和智力水平。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增强问题解决能力：好奇心使幼儿面对问题时更有主动性和积极性，有助于培养其问题解决能力。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培养自主学习习惯：好奇心激发幼儿自主探究的欲望，有助于培养其自主学习和终身学习的习惯。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好奇心对幼儿学习的推动作用</a:t>
            </a:r>
            <a:endParaRPr lang="zh-CN" altLang="en-US"/>
          </a:p>
        </p:txBody>
      </p:sp>
      <p:sp>
        <p:nvSpPr>
          <p:cNvPr id="10490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好奇心激发幼儿探索欲望，促进认知发展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好奇心培养幼儿的专注力和观察力，提高学习效率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好奇心激发幼儿的创造力，为未来的创新奠定基础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好奇心增强幼儿的自主性和独立性，促进个性发展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好奇心对幼儿创造力的激发</a:t>
            </a:r>
            <a:endParaRPr lang="zh-CN" altLang="en-US"/>
          </a:p>
        </p:txBody>
      </p:sp>
      <p:sp>
        <p:nvSpPr>
          <p:cNvPr id="10490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好奇心是创造力的重要驱动力，能够激发幼儿的创造潜能。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幼儿通过探索和尝试新事物，可以培养独特的创造力和想象力。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好奇心强的幼儿更有可能发现问题并提出独特的解决方案，从而培养解决问题的能力。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好奇心有助于幼儿拓宽知识面，为未来的学习和创新打下坚实的基础。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自然环境对幼儿好奇心的影响</a:t>
            </a:r>
            <a:endParaRPr lang="zh-CN" altLang="en-US"/>
          </a:p>
        </p:txBody>
      </p:sp>
      <p:sp>
        <p:nvSpPr>
          <p:cNvPr id="104912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2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自然环境中的多样性对幼儿好奇心的激发</a:t>
            </a:r>
            <a:endParaRPr lang="zh-CN" altLang="en-US"/>
          </a:p>
        </p:txBody>
      </p:sp>
      <p:sp>
        <p:nvSpPr>
          <p:cNvPr id="10491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提供丰富的视觉刺激：自然环境中的颜色、形状和纹理吸引了幼儿的注意力，激发他们的好奇心。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提供新奇的触觉刺激：自然环境中的植物、动物和石头等，让幼儿通过触摸来感知世界，激发好奇心。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提供探索的空间：自然环境提供了广阔的探索空间，让幼儿自由探索，满足他们的好奇心。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提供多样的听觉刺激：自然环境中的声音，如鸟鸣、水流声等，引发幼儿的好奇心，想要探索声音的来源。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自然环境中的探索性对幼儿好奇心的引导</a:t>
            </a:r>
            <a:endParaRPr lang="zh-CN" altLang="en-US"/>
          </a:p>
        </p:txBody>
      </p:sp>
      <p:sp>
        <p:nvSpPr>
          <p:cNvPr id="10492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提供自然环境，激发幼儿好奇心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引导幼儿观察自然，培养探索精神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鼓励幼儿接触自然，拓展认知范围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创设自然游戏，促进幼儿想象力发展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自然环境中的互动性对幼儿好奇心的满足</a:t>
            </a:r>
            <a:endParaRPr lang="zh-CN" altLang="en-US"/>
          </a:p>
        </p:txBody>
      </p:sp>
      <p:sp>
        <p:nvSpPr>
          <p:cNvPr id="10492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自然环境中的动植物和地形变化激发幼儿探索欲望。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自然环境提供丰富的感官刺激，满足幼儿好奇心。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自然环境中的互动性使幼儿主动参与，培养观察力。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自然环境中的互动性有助于培养幼儿的创造力和想象力。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https://d.book118.com/897056133132006031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4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Office Theme</vt:lpstr>
      <vt:lpstr>培养幼儿好奇心：从自然中学习</vt:lpstr>
      <vt:lpstr>目录</vt:lpstr>
      <vt:lpstr>培养幼儿好奇心的重要性</vt:lpstr>
      <vt:lpstr>好奇心对幼儿发展的影响</vt:lpstr>
      <vt:lpstr>好奇心对幼儿学习的推动作用</vt:lpstr>
      <vt:lpstr>好奇心对幼儿创造力的激发</vt:lpstr>
      <vt:lpstr>自然环境对幼儿好奇心的影响</vt:lpstr>
      <vt:lpstr>自然环境中的多样性对幼儿好奇心的激发</vt:lpstr>
      <vt:lpstr>自然环境中的探索性对幼儿好奇心的引导</vt:lpstr>
      <vt:lpstr>自然环境中的互动性对幼儿好奇心的满足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2024-09-04T02:07:11.496</cp:lastPrinted>
  <dcterms:created xsi:type="dcterms:W3CDTF">2024-09-03T18:07:11Z</dcterms:created>
  <dcterms:modified xsi:type="dcterms:W3CDTF">2024-09-03T18:07:13Z</dcterms:modified>
</cp:coreProperties>
</file>