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D9B6E2-9431-4C98-BA43-71BC2E780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2C65C8-0DB6-4D5B-A8BC-27ACE4C1B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639EC3-63C8-42AB-8F92-EF6A01929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4A42A6-E66A-42AB-A867-734103D537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836428-061F-40BB-95D1-9DC431200E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06A06B-348D-42A5-BD9A-745F31B27A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375101-E945-46DB-B970-9804507B05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78DEF7-B5FE-4BE2-BD5B-AD8921856D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2E3D0-D0CF-48B6-9F6A-7F94A78F9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0E7C34-11A2-4D19-87D3-CAAD2EEE5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D0A009-00E7-4EB1-8974-C7E0F212C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06011004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安全检查与监测仪器的应用</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安全检查与监测仪器概述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安全检查仪器的应用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监测仪器的应用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安全检查与监测仪器的优势与不足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安全检查与监测仪器的发展趋势和前景</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应对突发事件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在应对自然灾害、事故灾难等突发事件中，安全检查与监测仪器能够迅速响应，提供准确的数据和信息，为应急救援提供有力支持。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保障公共安全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安全检查与监测仪器广泛应用于公共场所，如机场、车站、地铁等，旨在预防和减少安全事故的发生，保障公众的生命财产安全。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促进科技发展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安全检查与监测仪器的不断更新换代，推动了相关技术的快速发展，提高了安全检查的准确性和效率。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92" r="16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保障生产安全</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在生产过程中，安全检查与监测仪器能够实时监测生产设备的运行状态，及时发现潜在的安全隐患，避免生产事故的发生。</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提前预警</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安全检查与监测仪器能够实时监测各种安全隐患，及时发出预警信号，为采取防范措施争取宝贵时间。</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数据分析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通过对安全检查与监测仪器所采集的数据进行分析，可以深入了解安全状况的变化趋势，为制定科学合理的安全策略提供依据。</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提高效率</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安全检查与监测仪器的自动化和智能化程度不断提高，能够大大减轻人工检查的负担，提高工作效率。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安全检查与监测仪器的重要性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安全检查与监测仪器概述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安全检查仪器的定义和分类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安全检查仪器是用于检测潜在危险、识别安全隐患以及评估安全风险的设备或工具。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根据应用领域和检测原理，安全检查仪器可分为放射性检测仪器、化学分析仪器、物理性能测试仪器等。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监测仪器是用于实时或定期测量、记录和分析特定参数或条件的设备或系统。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根据监测对象和目的，监测仪器可分为环境监测仪器、工业过程监测仪器、医疗监测仪器等。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监测仪器的定义和分类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安全检查仪器和监测仪器在安全领域具有互补性，前者用于识别和评估潜在危险，后者用于实时监测和预警。</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互补性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安全检查仪器的检测结果可以为监测仪器的设置和校准提供依据，而监测仪器的实时数据可以为安全检查提供动态信息。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关联性</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50" r="166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在实际应用中，安全检查仪器和监测仪器往往需要配合使用，形成综合性的安全检测和监测体系。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综合性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安全检查与监测仪器的关系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安全检查仪器的应用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利用电磁感应原理，通过发射交变磁场并检测磁场变化来识别金属物体。</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原理</a:t>
            </a:r>
          </a:p>
        </p:txBody>
      </p:sp>
      <p:pic>
        <p:nvPicPr>
          <p:cNvPr id="5" name="Picture 5"/>
          <p:cNvPicPr>
            <a:picLocks noChangeAspect="1"/>
          </p:cNvPicPr>
          <p:nvPr/>
        </p:nvPicPr>
        <p:blipFill>
          <a:blip r:embed="rId2"/>
          <a:srcRect l="12375" r="123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广泛应用于机场、车站、码头等公共场所的安全检查，用于检测携带的金属物品。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应用场景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优点在于对金属物体敏感度高，但无法区分金属类型；缺点在于对非金属物体无法检测。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优缺点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金属探测器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利用X射线穿透物质的能力，通过检测物质对X射线的吸收程度来识别物品。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5" r="16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应用场景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优缺点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375" r="14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主要用于行李、包裹等物品的安全检查，能够识别出隐藏在物品内部的违禁品。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优点在于能够穿透物质进行检测，缺点在于对人体有一定辐射危害，需采取防护措施。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X光安检机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优缺点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优点在于对爆炸物敏感度高，缺点在于可能受到环境因素的干扰，如温度、湿度等。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通过检测空气中爆炸物分子或离子产生的特定化学反应来识别爆炸物。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用于公共场所、重要设施等的安全检查，以防止爆炸事件的发生。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爆炸物探测器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应用场景</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用于公安、海关等部门对疑似毒品样品的快速检测。</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优缺点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优点在于能够快速准确地检测出毒品成分，缺点在于对操作人员的专业要求较高，且可能出现误报或漏报的情况。</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利用化学分析或光谱分析等方法，检测样品中是否存在毒品成分。</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毒品检测仪</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https://d.book118.com/897060110040006025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2024-08-29T16:17:22.226</cp:lastPrinted>
  <dcterms:created xsi:type="dcterms:W3CDTF">2024-08-29T08:17:22Z</dcterms:created>
  <dcterms:modified xsi:type="dcterms:W3CDTF">2024-08-29T08:17:24Z</dcterms:modified>
</cp:coreProperties>
</file>