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C3A64B-8B28-452E-9EAE-3E9B7D50F2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C5A938-1EFB-4FF1-9CDE-629DC8E37A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5D3AA3-C8B0-460C-9DAE-544826AD52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254C94-D7E0-44E3-A0BF-FFE0A8D2ED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65C4FB8-762D-46D6-9EAE-D87B46B695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F40CC87-2FCE-4763-93E2-3502B5FB31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2BCAF40-5C9A-4676-A951-62055F0E9E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1F9A23-165F-436D-9896-F1C8622D2E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36C257-9829-42B4-A387-DF947066C8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167922-E2BD-4A65-9C6E-B421A0D2BA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D7795C-FD1A-44FC-B24E-52FD58ABD8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25.jpeg" /><Relationship Id="rId6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97060115040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有效数据分析研发统计年报培训教材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数据分析基础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研发数据统计年报概述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数据分析方法与工具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研发数据统计年报编制实践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研发数据统计年报应用案例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数据分析挑战与对策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数据分析基础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数值型数据，如销售额、温度等。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0375" r="203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定量数据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非数值型数据，如性别、品牌等。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定性数据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企业内部数据、公开数据、第三方数据等。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数据来源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数据类型与来源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准确性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完整性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一致性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及时性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数据质量评估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2587" b="12587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数据是否真实反映了实际情况。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数据是否包含了所需的所有信息。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数据之间是否存在矛盾或不一致的情况。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数据是否及时更新，反映最新情况。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数据可视化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将分析结果以图表、图像等形式展现出来，帮助理解和解释数据。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运用统计学、机器学习等方法对数据进行分析和挖掘。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数据转换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将数据转换为适合分析的格式和类型。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数据收集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从各种来源收集数据。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数据清洗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去除重复、错误或无效数据，填补缺失值等。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数据处理流程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研发数据统计年报概述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年报目标与意义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明确研发活动成果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通过年报全面、系统地展示企业在研发领域的投入、产出及成果，为决策者提供重要参考。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评估研发绩效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通过对研发数据的统计和分析，客观评估企业的研发绩效，为企业优化研发策略提供依据。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促进信息透明与共享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年报作为企业公开信息披露的重要组成部分，有助于提高企业的信息透明度，促进与投资者、合作伙伴等利益相关方的沟通与交流。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9110" y="2088608"/>
            <a:ext cx="338630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简要介绍企业的研发领域、重点研发项目及其进展情况。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39110" y="1679033"/>
            <a:ext cx="2409825" cy="428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研发活动概述</a:t>
            </a:r>
          </a:p>
        </p:txBody>
      </p:sp>
      <p:sp>
        <p:nvSpPr>
          <p:cNvPr id="4" name="AutoShape 4"/>
          <p:cNvSpPr/>
          <p:nvPr/>
        </p:nvSpPr>
        <p:spPr>
          <a:xfrm>
            <a:off x="4912196" y="1843297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4275690">
            <a:off x="6489457" y="2982571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700000" flipH="1">
            <a:off x="3730001" y="2945995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-8546356" flipH="1">
            <a:off x="3967371" y="4880960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8546493" flipH="1">
            <a:off x="5914885" y="4872729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39110" y="4666479"/>
            <a:ext cx="338631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阐述企业对未来研发趋势的预测及相应的战略规划，展示企业的前瞻性和创新能力。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9110" y="425690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未来研发规划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1617" y="1625514"/>
            <a:ext cx="341898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详细列示企业的研发投入，包括人员、资金、设备等方面的投入情况。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01617" y="1268111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研发投入分析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37407" y="3376213"/>
            <a:ext cx="341041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展示企业在研发过程中取得的专利、技术秘密、新产品等研发成果，并分析其对企业发展的贡献。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37407" y="305074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研发产出与成果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68208" y="5464523"/>
            <a:ext cx="343452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介绍企业研发团队的规模、结构、素质及培训情况，反映企业的研发实力。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68208" y="5054948"/>
            <a:ext cx="2409825" cy="438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研发团队建设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54897" y="2293598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25415" y="3408550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51824" y="3377086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69918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66940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年报内容与结构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确保年报中涉及的数据真实、准确，反映企业研发活动的实际情况。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数据真实可靠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年报应涵盖企业研发活动的各个方面，包括投入、产出、成果、团队等，以便全面了解企业的研发状况。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内容完整全面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对研发数据进行深入分析，挖掘数据背后的原因和趋势，为决策者提供有价值的参考信息。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分析深入透彻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年报的表述应清晰、简洁，避免使用过于专业的术语和复杂的图表，以便读者能够快速理解。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表达清晰简洁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编制规范与要求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数据分析方法与工具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通过图表、数值等方式展示数据的分布情况，如直方图、箱线图、标准差等。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数据分布描述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数据集中趋势描述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数据离散程度描述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458" r="1645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通过平均数、中位数、众数等指标描述数据的集中趋势。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通过方差、标准差、极差等指标描述数据的离散程度。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描述性统计分析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通过设定假设、构造检验统计量、确定显著性水平等步骤，对总体参数进行推断。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假设检验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通过比较不同组别数据的方差，分析因素对总体的影响程度。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方差分析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通过建立回归模型，分析自变量与因变量之间的相关关系，并进行预测和控制。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回归分析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推论性统计分析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数据可视化技术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运用柱状图、折线图、散点图等图表展示数据的变化趋势和分布规律。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通过地图形式展示数据的空间分布和地域差异。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运用交互式图表和动画效果，增强数据的直观性和易理解性。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将分析结果以报告形式呈现，包括数据概述、分析结论、建议措施等内容。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数据图表展示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数据地图展示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数据交互式展示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数据报告生成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研发数据统计年报编制实践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https://d.book118.com/897060115040006025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111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2024-08-29T16:17:24.407</cp:lastPrinted>
  <dcterms:created xsi:type="dcterms:W3CDTF">2024-08-29T08:17:24Z</dcterms:created>
  <dcterms:modified xsi:type="dcterms:W3CDTF">2024-08-29T08:17:26Z</dcterms:modified>
</cp:coreProperties>
</file>