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9C8E0-A6A5-441B-A956-904F288F4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B7C2D-B021-4612-8765-5B7A94E28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961CC8-8E01-4FC0-992E-E21D4A98C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5ED85-8528-4CB3-A1A5-A9225D2C3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8645DE-0D0E-4E78-B69E-1C9DFE5FC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B9599D-5904-4E38-832B-33B21B2D2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6BA950-DBD8-41B0-B5FB-72817DA7F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8A2F65-E910-4635-88B6-4CE87F8C9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298EB6-A12F-4579-ADB2-04485874D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B0F2F-2A39-4D52-B024-D6416D013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FF8899-2F4B-4811-8BF5-B84D2C717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62032136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卧床患者的家庭护理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卧床患者家庭护理的重要性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卧床患者的常见问题与护理重点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家庭护理的技巧与注意事项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家庭护理的常见误区与纠正方法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卧床患者家庭护理的未来展望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卧床患者家庭护理的重要性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通过正确的体位摆放和活动，可以减轻患者的疼痛感，提高其舒适度。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减轻疼痛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家庭护理能够提供患者心理上的支持和安慰，减轻焦虑和抑郁情绪。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促进心理健康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家庭护理有助于患者保持与社会的联系，减少孤独感，提高生活质量。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促进社会参与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定期为患者翻身、按摩，保持皮肤清洁干燥，可以预防褥疮的发生。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预防褥疮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83" b="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预防肺部感染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预防下肢静脉血栓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375" r="13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鼓励患者进行深呼吸、咳嗽等动作，保持呼吸道通畅，有助于预防肺部感染。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定期为患者进行下肢被动活动，促进血液循环，预防下肢静脉血栓的形成。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通过有效的家庭护理，可以降低患者的住院率，减轻医院负担。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48" r="1674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458" r="1445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降低住院率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家庭护理的费用相对较低，可以减轻患者的经济负担。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节约医疗费用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家庭护理能够使医疗资源得到更合理的分配和使用，提高医疗效率。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提高医疗效率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节省医疗资源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卧床患者的常见问题与护理重点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褥疮是由于长期卧床导致局部皮肤受压，血液循环受阻，进而引发皮肤和皮下组织损伤、溃疡和坏死的现象。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褥疮通常发生在骨突部位，如骶尾部、髋部、肩胛、肘部等。预防褥疮的关键是定期改变卧床姿势，减轻局部皮肤受压，保持皮肤清洁干燥，增加营养摄入。对于已经形成的褥疮，应及时就医，采取清创、换药等治疗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褥疮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卧床患者容易发生肺部感染，主要原因是长期卧床导致痰液淤积，呼吸道自净功能减弱，以及免疫力下降。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肺部感染的关键是保持呼吸道通畅，鼓励患者定时咳嗽、深呼吸、变换体位等，以促进痰液排出。同时，注意室内空气流通，保持室内清洁卫生，避免患者接触烟雾、过敏原等刺激性物质。对于已经发生的肺部感染，应及时就医，遵医嘱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肺部感染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长期卧床的患者容易发生泌尿系统感染，主要原因是排尿不畅、尿潴留以及导尿操作不当等原因导致的逆行感染。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泌尿系统感染的关键是保持排尿通畅，避免尿潴留。对于排尿困难的患者，可采取热敷、按摩等方法促进排尿。同时，注意保持尿道口清洁卫生，避免逆行感染。对于已经发生的泌尿系统感染，应及时就医，遵医嘱治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泌尿系统感染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长期卧床的患者容易发生深静脉血栓形成，主要原因是长期卧床导致下肢静脉血液回流缓慢，血液淤积形成血栓。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预防深静脉血栓形成的关键是定期改变卧床姿势，按摩下肢肌肉，促进血液循环。同时，注意保持下肢清洁卫生，避免下肢受伤或感染。对于已经形成的深静脉血栓，应及时就医，采取抗凝、溶栓等治疗措施。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深静脉血栓形成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家庭护理的技巧与注意事项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总结词：预防褥疮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详细描述：长期卧床的患者容易发生褥疮，因此需要定期翻身拍背，每2小时一次，以促进血液循环，预防褥疮。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定期翻身拍背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https://d.book118.com/897062032136006053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2024-09-27T17:49:34.009</cp:lastPrinted>
  <dcterms:created xsi:type="dcterms:W3CDTF">2024-09-27T09:49:34Z</dcterms:created>
  <dcterms:modified xsi:type="dcterms:W3CDTF">2024-09-27T09:49:36Z</dcterms:modified>
</cp:coreProperties>
</file>