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9ABBF-1D34-4E16-9793-519A38341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02B04-593E-4106-998C-E4A6F12EB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AEB36-A48E-4F65-ABF9-DB16BE78C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5C0A3-8AEC-4658-909C-3121B6F2E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AAE18-24EE-4BEC-ACA4-6EDB4CCC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1281D-FEF0-4A9D-8A88-A3BA06566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0470E8-F1A6-4460-826E-418AB28B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7BFD7-4AFF-44EE-9771-1B2FA7EE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83F34-3F59-4AD6-B39F-06D4E4B7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7F3BB-AEC7-4DB6-8EA9-2FA0A9AA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17A26-C023-40A7-BFFC-1BC18FC05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63056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春节期间驾车安全知识普及讲座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春节期间交通特点及风险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驾车前准备与安全检查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行车中注意事项及应对措施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停车安全与防盗抢知识普及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高速公路行车安全指南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春节期间交通特点及风险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春节期间交通流量变化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流量增加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春节期间，人们纷纷返乡、探亲、旅游，导致道路交通流量大幅增加，尤其是高速公路和城区主要道路。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高峰时段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春节前后的高峰时段，如除夕前一天、大年初一等，交通流量会达到峰值，道路拥堵现象严重。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车型多样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春节期间，不仅有私家车、客车、货车等常规车辆，还有大量摩托车、电动车等交通工具，交通情况复杂。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春节期间，部分地区可能会出现雨雪天气，导致路面湿滑、能见度降低，给行车安全带来隐患。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雨雪天气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冰冻天气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大风天气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在北方地区，春节期间可能会出现冰冻天气，路面结冰现象严重，车辆行驶时容易打滑。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部分地区春节期间可能出现大风天气，对行车安全造成一定影响，如横风可能导致车辆偏移等。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恶劣天气对交通影响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" b="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春节期间，人们忙于各种聚会和活动，容易导致睡眠不足、疲劳驾驶。疲劳驾驶会降低驾驶员的反应速度和判断力，增加事故风险。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春节期间聚会增多，饮酒机会也相应增加。酒后驾驶是极其危险的行为，不仅危害自己和他人的生命安全，还会受到法律的严惩。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驾驶员疲劳与酒驾风险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酒驾风险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667" b="11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春节期间，道路拥堵现象严重，尤其是在高峰时段和热门旅游路线。长时间的等待和缓慢行驶容易引发驾驶员的烦躁情绪，增加事故风险。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道路拥堵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根据历史数据统计，春节期间的事故多发时段主要集中在凌晨和傍晚。这些时段光线不足、视线不佳，加上驾驶员可能存在的疲劳和酒驾等风险因素，容易导致事故发生。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事故多发时段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道路拥堵与事故多发时段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驾车前准备与安全检查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通过定期保养和检查，可以及时发现并修复潜在故障，避免因车辆问题引发交通事故。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125" b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保养和检查可以确保车辆各部件处于良好状态，提高车辆的性能和安全性。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保持良好车况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定期保养可以减少车辆磨损，延长车辆使用寿命，节省维修成本。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延长车辆使用寿命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车辆保养与检查重要性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检查轮胎胎压、磨损情况、裂纹等，确保轮胎符合安全标准。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检查刹车片厚度、刹车油液面高度、刹车盘磨损情况等，确保刹车系统正常工作。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轮胎、刹车系统检查方法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油液检查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检查发动机机油、变速箱油、刹车油、冷却液等油液是否充足，是否需要更换。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检查近光灯、远光灯、转向灯、刹车灯等灯光是否正常工作，确保夜间行车安全。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油液、灯光等常规检查项目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准备一只与车辆轮胎规格相同的备用轮胎，以应对突发情况。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备用轮胎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用于更换轮胎时顶起车辆和拆卸轮胎螺丝。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千斤顶和轮胎扳手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在车辆无法启动时，可用于拖车或搭电启动。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拖车绳和电源启动线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准备急救包以应对突发伤病情况，同时携带灭火器以应对车辆火灾等紧急情况。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急救包和灭火器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随车应急工具准备建议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行车中注意事项及应对措施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750" r="2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在行车过程中，要与前车保持足够的安全距离，一般应保持至少3秒的跟车距离，以便有足够的时间刹车和避免追尾事故。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控制车速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在市区道路、乡村道路以及高速公路等不同路况下，要合理控制车速，遵守交通限速规定，确保行车安全。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保持安全车距和车速控制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避免疲劳驾驶和分心驾驶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避免疲劳驾驶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长时间连续驾驶容易导致疲劳驾驶，应合理安排行车时间，每2-3小时停车休息一次，缓解疲劳，保证行车安全。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避免分心驾驶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在驾驶过程中，要集中注意力，避免使用手机、吃东西、与乘客过度交谈等分散注意力的行为，确保行车安全。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夜间行车时，应使用近光灯照明，避免远光灯对对面来车造成眩光影响视线。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使用近光灯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夜间视线较差，应特别注意路面变化，如坑洼、障碍物等，提前减速避让。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注意路面变化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夜间容易疲劳，应保持清醒状态，合理安排休息时间，避免疲劳驾驶。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夜间行车注意事项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https://d.book118.com/897063056041006030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2024-09-01T19:31:02.866</cp:lastPrinted>
  <dcterms:created xsi:type="dcterms:W3CDTF">2024-09-01T11:31:02Z</dcterms:created>
  <dcterms:modified xsi:type="dcterms:W3CDTF">2024-09-01T11:31:05Z</dcterms:modified>
</cp:coreProperties>
</file>