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350861-4F03-4F14-8DA1-B9A6805402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5E27F7-941D-4C89-8283-CEB69D06F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A5D85E-D04E-49AB-8E4E-613979368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5C8750-F7FB-4CF7-8440-0C20B3A7B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F71994-0CE3-499B-A221-5B4052E2A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6D7C39-E447-4709-91F4-D2759CE48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6A85D4-FBA2-4485-921B-AE56C6228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EA4652-F51D-446B-8DDC-34F9BC867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16B48E-F847-484C-939E-87470AF43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75C164-5C17-498E-9AA9-570472D12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7129C2-40DB-4B1F-B632-DFA339C29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706504101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SolidWorks三维设计及运动仿真实例教程实例7普通V带(A型)-扫描特征建模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汇报时间：2024-01-19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49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SolidWorks基础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扫描特征建模方法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普通V带(A型)设计实例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运动仿真分析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总结与展望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45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49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目的和背景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扫描特征建模是SolidWorks中一种重要的建模方法，可以用于创建复杂的曲面和实体。通过本实例的学习，使读者能够掌握扫描特征建模的方法和技巧。</a:t>
            </a:r>
            <a:endParaRPr lang="en-US" sz="15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掌握扫描特征建模的方法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通过本实例的学习，使读者能够熟练掌握SolidWorks软件的基本操作，包括草图绘制、特征建模、装配设计等。</a:t>
            </a:r>
            <a:endParaRPr lang="en-US" sz="15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掌握SolidWorks三维设计软件的基本操作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V带传动是一种常见的机械传动方式，具有结构简单、传动平稳、噪音小等优点</a:t>
            </a:r>
            <a:endParaRPr lang="en-US" sz="15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了解V带传动的基本原理和结构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800">
                <a:solidFill>
                  <a:schemeClr val="lt1">
                    <a:alpha val="67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800">
                <a:solidFill>
                  <a:schemeClr val="lt1">
                    <a:alpha val="84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800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本实例将以普通V带（A型）为例，介绍如何使用SolidWorks软件进行三维建模和运动仿真。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实例介绍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详细讲解从创建草图到生成三维模型的操作步骤，包括绘制V带轮廓、创建扫描路径、生成V带实体等。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操作步骤详解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介绍如何为V带传动系统添加运动副和驱动，进行运动仿真，并分析仿真结果。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运动仿真设置与结果分析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教程概述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SolidWorks基础</a:t>
            </a:r>
            <a:endParaRPr lang="en-US" sz="45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49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主界面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包括菜单栏、工具栏、特征管理器、属性管理器等，是进行三维设计的主要工作区域。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命令行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显示当前命令或操作的提示和选项，方便用户进行交互操作。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状态栏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显示当前文件的状态信息，如文件名、保存状态等。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视图窗口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用于显示三维模型或工程图的视图，支持多种视图模式和渲染效果。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SolidWorks界面介绍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文件操作</a:t>
            </a:r>
            <a:endParaRPr lang="en-US" sz="15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包括新建、打开、保存、另存为等文件基本操作，支持多种文件格式。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视图操作</a:t>
            </a:r>
            <a:endParaRPr lang="en-US" sz="15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包括缩放、旋转、平移等视图基本操作，方便用户观察模型细节。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系统设置</a:t>
            </a:r>
            <a:endParaRPr lang="en-US" sz="15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包括界面风格、单位制、精度等系统基本设置，可根据用户需求进行个性化配置。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基本操作与设置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草图绘制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提供直线、圆、弧、矩形等多种基本图形绘制工具，支持智能捕捉和约束功能。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草图编辑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提供修剪、延伸、镜像、阵列等多种草图编辑工具，方便用户对草图进行修改和完善。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草图约束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支持尺寸约束和几何约束两种约束方式，可确保草图的准确性和一致性。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草图绘制与编辑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扫描特征建模方法</a:t>
            </a:r>
            <a:endParaRPr lang="en-US" sz="45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49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扫描特征定义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扫描特征是一种通过沿着一条路径“扫描”一个截面轮廓来创建三维形状的方法。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扫描特征类型</a:t>
            </a:r>
            <a:endParaRPr lang="en-US" sz="2325" b="1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SolidWorks支持多种扫描特征类型，如简单扫描、引导线扫描、变化轮廓扫描等。</a:t>
            </a:r>
            <a:endParaRPr lang="en-US" sz="15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扫描特征应用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扫描特征广泛应用于各种复杂三维模型的创建，如弹簧、管道、电缆等。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扫描特征概述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3450" b="1">
              <a:solidFill>
                <a:schemeClr val="accent2">
                  <a:lumMod val="20000"/>
                  <a:lumOff val="8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3450" b="1">
              <a:solidFill>
                <a:schemeClr val="accent2">
                  <a:lumMod val="20000"/>
                  <a:lumOff val="8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3450" b="1">
              <a:solidFill>
                <a:schemeClr val="accent2">
                  <a:lumMod val="20000"/>
                  <a:lumOff val="8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路径创建方法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可以通过绘制直线、圆弧、样条曲线等方式创建扫描路径。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路径编辑技巧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可以使用修剪、延伸、圆角等工具对路径进行编辑，以满足设计需求。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路径连续性要求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为了保证扫描特征的顺利创建，路径需要保持一定的连续性，避免出现断点或尖角。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扫描路径创建与编辑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可以通过绘制圆形、矩形、多边形等形状来定义截面轮廓。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截面轮廓创建</a:t>
            </a:r>
            <a:endParaRPr lang="en-US" sz="21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可以使用缩放、旋转、偏移等工具对截面轮廓进行调整，以改变扫描特征的形状和尺寸。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截面轮廓调整</a:t>
            </a:r>
            <a:endParaRPr lang="en-US" sz="21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截面轮廓可以沿着路径的不同位置进行变化，从而创建出更加复杂的三维形状。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截面轮廓与路径的关联</a:t>
            </a:r>
            <a:endParaRPr lang="en-US" sz="21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截面轮廓定义及调整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https://d.book118.com/897065041010006035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2024-09-09T06:28:24.290</cp:lastPrinted>
  <dcterms:created xsi:type="dcterms:W3CDTF">2024-09-08T22:28:24Z</dcterms:created>
  <dcterms:modified xsi:type="dcterms:W3CDTF">2024-09-08T22:28:26Z</dcterms:modified>
</cp:coreProperties>
</file>