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C0AFE2-802A-4946-BD8C-FB8781CEC8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9BC0FE-A80E-48E4-8D85-F90A6843C3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A77475-D191-46C3-AE6F-1EB9DA6A18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9ACA85-D43A-42B5-B922-BD00C20983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B88C5E9-0D96-41DF-9672-7753B2A082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D3F7A02-E38B-4172-B9FB-9BB1608C96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941AD39-0F3B-4C0D-AB5E-9600086EC4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F040CD-5415-48B1-80C9-18FF09F429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817ED1-2FEC-460E-BBCB-A9AB08C32F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B9AC9D-FB2C-474E-AA5C-DD24B27D46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C5A3A5-14E0-4BCB-9969-9AFE68673B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7066054061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强化领导力的管理咨询实践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领导力理论框架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管理咨询实践方法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领导力培养策略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变革管理与危机应对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案例分析：成功企业经验分享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随着全球化的加速和市场竞争的日益激烈，企业需要更强大的领导力来应对挑战。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全球化与市场竞争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283" r="152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领导力短缺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管理咨询的需求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015" r="1501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许多企业在发展过程中面临领导力短缺的问题，需要寻找和培养新的领导者。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企业希望通过管理咨询实践来提升领导力，改善组织绩效。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领导者负责制定企业的战略目标，并带领团队实现这些目标。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3013" r="13013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5000" r="250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战略制定与执行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领导者需要建设高效的团队，并通过激励手段激发员工的潜力。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团队建设与激励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领导者要能够应对变革，推动创新，以适应不断变化的市场环境。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变革管理与创新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领导力的重要性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管理咨询的角色与价值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专业知识与经验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管理咨询公司提供专业的知识和经验，帮助企业解决领导力方面的问题。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定制化解决方案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管理咨询公司根据企业的实际情况，提供定制化的解决方案。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实施与跟踪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管理咨询公司不仅提供方案，还协助企业实施并跟踪效果，确保目标的实现。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领导力理论框架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766" b="127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领导力是指在特定情境中，领导者通过影响和激励他人，实现个人和团队目标的能力。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领导力的核心要素包括愿景规划、决策能力、沟通能力、团队建设、激励与赋能等。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领导力定义及核心要素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核心要素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领导力风格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根据领导者的行为方式和偏好，可分为民主式、指令式、教练式、参与式等不同的领导力风格。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领导力类型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根据领导者的特质和角色定位，可分为变革型领导、服务型领导、魅力型领导、战略型领导等不同的类型。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领导力风格与类型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领导力发展阶段模型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领导力的发展通常经历初级阶段、中级阶段和高级阶段，每个阶段对应不同的能力要求和挑战。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领导力发展阶段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发展阶段模型包括领导力萌芽期、领导力成长期、领导力成熟期和领导力衰退期等，为领导者提供了自我认知和持续发展的参考框架。此外，还有多种领导力发展模型，如情境领导模型、领导力管道模型等，这些模型为组织提供了针对不同层级和职能的领导力培养方案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发展模型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管理咨询实践方法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92" r="16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确定咨询需求及目标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基于客户的管理现状和业务需求，明确管理咨询的具体需求和目标，为后续方案设计提供方向。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深入了解客户行业背景及业务特点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通过与客户沟通、市场调研等方式，掌握客户所在行业的竞争态势、发展趋势和业务特点。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分析客户管理现状及挑战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从战略、组织、流程、制度等多个维度，全面分析客户当前的管理现状及面临的挑战。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客户需求分析与诊断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97" r="1679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根据客户需求和目标，结合管理咨询团队的专业知识和经验，制定针对性的解决方案。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制定针对性解决方案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向客户高层及相关部门负责人汇报方案，并就方案内容、实施步骤等进行深入讨论，确保方案符合客户实际。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方案汇报与讨论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根据客户的反馈和建议，对方案进行调整和完善，确保方案更具可操作性和实效性。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方案调整与完善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定制化方案设计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制定实施计划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明确方案的实施步骤、时间节点、责任人等，确保方案能够按计划有序推进。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提供实施辅导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针对方案实施过程中的难点和问题，提供专业的实施辅导和支持，确保方案能够得到有效落实。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跟进实施效果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定期对方案的实施效果进行评估和跟进，及时发现问题并进行调整和优化，确保方案能够取得预期效果。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实施辅导与跟进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领导力培养策略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https://d.book118.com/897066054061006041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2024-09-14T04:15:59.807</cp:lastPrinted>
  <dcterms:created xsi:type="dcterms:W3CDTF">2024-09-13T20:15:59Z</dcterms:created>
  <dcterms:modified xsi:type="dcterms:W3CDTF">2024-09-13T20:16:02Z</dcterms:modified>
</cp:coreProperties>
</file>