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F9680-D61F-4981-B51B-ED906215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3B3C0-7B54-4EA0-A498-DC72114B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604E-5ABA-4A95-9BDF-15FF9EDF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E1D20-7CFB-4144-9A03-BEC6DEC0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4DB4D-8375-48C4-A2A5-ADBDEB67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6FBD3-5235-4143-8135-6987AD4C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CE7F4-B417-4781-B601-5CB9FA0D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37C67-72E3-4D45-8504-F7B1A71B5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F1F29-571A-4E7D-972C-8F10666A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C5980-4093-4F87-B5CF-F3721EC22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B2B8C-8082-4C9A-AED0-77EBEF47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66200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小儿重症肺炎护理查房的便秘预防和处理方法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小儿重症肺炎与便秘的关系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便秘不仅影响患儿的舒适度，还可能加重病情，延长住院时间。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重症肺炎患儿由于病情严重，常常需要长时间卧床休息，活动量减少，容易导致便秘。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便秘对患儿的影响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引起腹痛、腹胀、食欲不振等症状，影响患儿的生活质量。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可能引起肛裂、痔疮等并发症，增加治疗难度。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导致肠道毒素吸收，加重病情，影响恢复。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便秘是指排便次数减少、排便困难或粪便干硬等症状持续超过6个月，或经专业医师诊断为便秘。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小儿重症肺炎与便秘的关系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重症肺炎可能导致肠道菌群失衡，影响肠道蠕动和消化功能。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肠道缺氧缺血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重症肺炎可能导致肠道缺氧缺血，影响肠道正常生理功能。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治疗重症肺炎的药物可能对肠道产生副作用，如抗生素相关性腹泻。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重症肺炎对肠道功能的影响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便秘可能导致肠道内毒素吸收增多，引发中毒性肠麻痹，加重呼吸困难。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便秘可能增加肠道内细菌逆行感染的风险，加重肺部感染。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便秘可能导致患儿及家长心理压力增大，影响病情恢复。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便秘对小儿重症肺炎的影响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提供富含纤维的食物，如蔬菜、水果、全麦面包等，有助于刺激肠道蠕动。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适量的脂肪摄入可以润滑肠道，促进排便。可以选择富含不饱和脂肪的食物，如坚果、鱼等。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适量脂肪摄入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确保宝宝饮食规律，避免因饥饿或暴饮暴食导致的消化系统紊乱。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保证宝宝充足的水分摄入，有助于软化粪便，预防便秘。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适量提供富含维生素和矿物质的果汁和蔬菜汤，既可以补充水分，又能提供必要的营养。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果汁和蔬菜汤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https://d.book118.com/897066200106006042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2024-09-15T20:55:46.327</cp:lastPrinted>
  <dcterms:created xsi:type="dcterms:W3CDTF">2024-09-15T12:55:46Z</dcterms:created>
  <dcterms:modified xsi:type="dcterms:W3CDTF">2024-09-15T12:55:48Z</dcterms:modified>
</cp:coreProperties>
</file>