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20BEB54-1A8A-454A-ACE8-81ACE78D45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792287E-F634-425F-BC2F-E460587069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F526E7D-CE8F-4906-96B5-A68B7DD1B6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3B45E83-0112-4247-8ADA-D00F52DE5F6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E7C8B38-B696-415E-9028-83A192827A2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9D3EE2B-6357-4547-8353-3F1C043D08C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9E4E070-2CF6-4AEF-83C5-6BCD58992F6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12FD357-4F78-4616-9408-66B53546564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3703DFC-A42D-4BD2-87C5-149A83BF678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6308260-B195-443D-B75B-8FC5DD469F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F5440A2-FE7D-4A8C-A0FD-6C14FAE820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97102124130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养血补肾丸临床应用疗效评估</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养血补肾丸组成及药理作用简介
 养血补肾丸治疗肾虚血瘀证的临床疗效评价
 养血补肾丸改善肾功能指标的临床研究
 养血补肾丸对血清生化指标的影响研究
 养血补肾丸对免疫功能的影响研究
 养血补肾丸的安全性评价
 养血补肾丸与其他药物的相互作用研究
 养血补肾丸的临床应用前景 展望</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养血补肾丸组成及药理作用简介</a:t>
            </a:r>
          </a:p>
        </p:txBody>
      </p:sp>
      <p:sp>
        <p:nvSpPr>
          <p:cNvPr id="3" name="Subtitle 2"/>
          <p:cNvSpPr>
            <a:spLocks noGrp="1"/>
          </p:cNvSpPr>
          <p:nvPr>
            <p:ph type="subTitle" idx="1"/>
          </p:nvPr>
        </p:nvSpPr>
        <p:spPr/>
        <p:txBody>
          <a:bodyPr/>
          <a:lstStyle/>
          <a:p>
            <a:r>
              <a:t>养血补肾丸临床应用疗效评估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养血补肾丸组成及药理作用简介</a:t>
            </a:r>
          </a:p>
        </p:txBody>
      </p:sp>
      <p:sp>
        <p:nvSpPr>
          <p:cNvPr id="3" name="Text Placeholder 2"/>
          <p:cNvSpPr>
            <a:spLocks noGrp="1"/>
          </p:cNvSpPr>
          <p:nvPr>
            <p:ph type="body" idx="1"/>
          </p:nvPr>
        </p:nvSpPr>
        <p:spPr/>
        <p:txBody>
          <a:bodyPr/>
          <a:lstStyle/>
          <a:p>
            <a:r>
              <a:t>养血补肾丸组成：</a:t>
            </a:r>
          </a:p>
        </p:txBody>
      </p:sp>
      <p:sp>
        <p:nvSpPr>
          <p:cNvPr id="4" name="Content Placeholder 3"/>
          <p:cNvSpPr>
            <a:spLocks noGrp="1"/>
          </p:cNvSpPr>
          <p:nvPr>
            <p:ph sz="half" idx="2"/>
          </p:nvPr>
        </p:nvSpPr>
        <p:spPr/>
        <p:txBody>
          <a:bodyPr/>
          <a:lstStyle/>
          <a:p>
            <a:r>
              <a:t>1. 组成中包括当归、熟地、白芍等中药材，其中当归具有补血活血的作用，熟地具有滋补肝肾的作用，白芍具有养血柔肝的作用。</a:t>
            </a:r>
          </a:p>
          <a:p>
            <a:r>
              <a:t>2. 组成中还包括茯苓、泽泻、山药等中药材，其中茯苓具有健脾益气的作用，泽泻具有利尿除湿的作用，山药具有补脾益肾的作用。</a:t>
            </a:r>
          </a:p>
          <a:p>
            <a:r>
              <a:t>3. 组成的中药材配伍具有补血养肾、益气活血的功效，可用于治疗气血两虚引起的眩晕、头痛、失眠、多梦等症状。</a:t>
            </a:r>
          </a:p>
        </p:txBody>
      </p:sp>
      <p:sp>
        <p:nvSpPr>
          <p:cNvPr id="5" name="Text Placeholder 4"/>
          <p:cNvSpPr>
            <a:spLocks noGrp="1"/>
          </p:cNvSpPr>
          <p:nvPr>
            <p:ph type="body" idx="3"/>
          </p:nvPr>
        </p:nvSpPr>
        <p:spPr/>
        <p:txBody>
          <a:bodyPr/>
          <a:lstStyle/>
          <a:p>
            <a:r>
              <a:t>养血补肾丸药理作用：</a:t>
            </a:r>
          </a:p>
        </p:txBody>
      </p:sp>
      <p:sp>
        <p:nvSpPr>
          <p:cNvPr id="6" name="Content Placeholder 5"/>
          <p:cNvSpPr>
            <a:spLocks noGrp="1"/>
          </p:cNvSpPr>
          <p:nvPr>
            <p:ph sz="half" idx="4"/>
          </p:nvPr>
        </p:nvSpPr>
        <p:spPr/>
        <p:txBody>
          <a:bodyPr/>
          <a:lstStyle/>
          <a:p>
            <a:r>
              <a:t>1. 补血活血作用：当归、白芍、川芎等中药材具有补血活血的作用，可改善气血运行，活血化瘀，从而改善血虚导致的眩晕、头痛等症状。</a:t>
            </a:r>
          </a:p>
          <a:p>
            <a:r>
              <a:t>2. 滋阴养肾作用：熟地、山药、枸杞子等中药材具有滋阴养肾的作用，可滋补肝肾，益精养血，从而改善肾虚导致的眩晕、失眠等症状。</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养血补肾丸治疗肾虚血瘀证的临床疗效评价</a:t>
            </a:r>
          </a:p>
        </p:txBody>
      </p:sp>
      <p:sp>
        <p:nvSpPr>
          <p:cNvPr id="3" name="Subtitle 2"/>
          <p:cNvSpPr>
            <a:spLocks noGrp="1"/>
          </p:cNvSpPr>
          <p:nvPr>
            <p:ph type="subTitle" idx="1"/>
          </p:nvPr>
        </p:nvSpPr>
        <p:spPr/>
        <p:txBody>
          <a:bodyPr/>
          <a:lstStyle/>
          <a:p>
            <a:r>
              <a:t>养血补肾丸临床应用疗效评估</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养血补肾丸治疗肾虚血瘀证的临床疗效评价</a:t>
            </a:r>
          </a:p>
        </p:txBody>
      </p:sp>
      <p:sp>
        <p:nvSpPr>
          <p:cNvPr id="3" name="Text Placeholder 2"/>
          <p:cNvSpPr>
            <a:spLocks noGrp="1"/>
          </p:cNvSpPr>
          <p:nvPr>
            <p:ph type="body" idx="1"/>
          </p:nvPr>
        </p:nvSpPr>
        <p:spPr/>
        <p:txBody>
          <a:bodyPr/>
          <a:lstStyle/>
          <a:p>
            <a:r>
              <a:t>养血补肾丸治疗肾虚血瘀证的临床疗效</a:t>
            </a:r>
          </a:p>
        </p:txBody>
      </p:sp>
      <p:sp>
        <p:nvSpPr>
          <p:cNvPr id="4" name="Content Placeholder 3"/>
          <p:cNvSpPr>
            <a:spLocks noGrp="1"/>
          </p:cNvSpPr>
          <p:nvPr>
            <p:ph sz="half" idx="2"/>
          </p:nvPr>
        </p:nvSpPr>
        <p:spPr/>
        <p:txBody>
          <a:bodyPr/>
          <a:lstStyle/>
          <a:p>
            <a:r>
              <a:t>1. 养血补肾丸方中党参、白术、茯苓、甘草四味药材益气健脾，补益气血，为君药；</a:t>
            </a:r>
          </a:p>
          <a:p>
            <a:r>
              <a:t>2. 熟地、当归、白芍、川芎、桃仁、红花六味药材补血活血，化瘀通络，为臣药；</a:t>
            </a:r>
          </a:p>
          <a:p>
            <a:r>
              <a:t>3. 山药、山茱萸、枸杞子三味药材温补肾阳，滋补肝肾，为佐药。</a:t>
            </a:r>
          </a:p>
        </p:txBody>
      </p:sp>
      <p:sp>
        <p:nvSpPr>
          <p:cNvPr id="5" name="Text Placeholder 4"/>
          <p:cNvSpPr>
            <a:spLocks noGrp="1"/>
          </p:cNvSpPr>
          <p:nvPr>
            <p:ph type="body" idx="3"/>
          </p:nvPr>
        </p:nvSpPr>
        <p:spPr/>
        <p:txBody>
          <a:bodyPr/>
          <a:lstStyle/>
          <a:p>
            <a:r>
              <a:t>养血补肾丸对肾虚血瘀证的整体疗效</a:t>
            </a:r>
          </a:p>
        </p:txBody>
      </p:sp>
      <p:sp>
        <p:nvSpPr>
          <p:cNvPr id="6" name="Content Placeholder 5"/>
          <p:cNvSpPr>
            <a:spLocks noGrp="1"/>
          </p:cNvSpPr>
          <p:nvPr>
            <p:ph sz="half" idx="4"/>
          </p:nvPr>
        </p:nvSpPr>
        <p:spPr/>
        <p:txBody>
          <a:bodyPr/>
          <a:lstStyle/>
          <a:p>
            <a:r>
              <a:t>1. 临床研究表明，养血补肾丸对肾虚血瘀证具有良好的治疗效果，总有效率可达92.68%；</a:t>
            </a:r>
          </a:p>
          <a:p>
            <a:r>
              <a:t>2. 服用养血补肾丸的患者，其症状明显改善，如腰膝酸软、畏寒怕冷、月经不调、痛经、失眠多梦等症状均有不同程度的减轻或消失；</a:t>
            </a:r>
          </a:p>
          <a:p>
            <a:r>
              <a:t>3. 养血补肾丸不仅能改善症状，还能提高患者的生活质量。</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养血补肾丸治疗肾虚血瘀证的临床疗效评价</a:t>
            </a:r>
          </a:p>
        </p:txBody>
      </p:sp>
      <p:sp>
        <p:nvSpPr>
          <p:cNvPr id="3" name="Text Placeholder 2"/>
          <p:cNvSpPr>
            <a:spLocks noGrp="1"/>
          </p:cNvSpPr>
          <p:nvPr>
            <p:ph type="body" idx="1"/>
          </p:nvPr>
        </p:nvSpPr>
        <p:spPr/>
        <p:txBody>
          <a:bodyPr/>
          <a:lstStyle/>
          <a:p>
            <a:r>
              <a:t>养血补肾丸对肾虚血瘀证患者肾功能的影响</a:t>
            </a:r>
          </a:p>
        </p:txBody>
      </p:sp>
      <p:sp>
        <p:nvSpPr>
          <p:cNvPr id="4" name="Content Placeholder 3"/>
          <p:cNvSpPr>
            <a:spLocks noGrp="1"/>
          </p:cNvSpPr>
          <p:nvPr>
            <p:ph sz="half" idx="2"/>
          </p:nvPr>
        </p:nvSpPr>
        <p:spPr/>
        <p:txBody>
          <a:bodyPr/>
          <a:lstStyle/>
          <a:p>
            <a:r>
              <a:t>1. 临床研究表明，养血补肾丸能改善肾虚血瘀证患者的肾功能，提高肾小球滤过率，降低血肌酐和尿素氮水平；</a:t>
            </a:r>
          </a:p>
          <a:p>
            <a:r>
              <a:t>2. 养血补肾丸还能改善肾虚血瘀证患者的尿液常规，减少尿蛋白和尿潜血的阳性率；</a:t>
            </a:r>
          </a:p>
          <a:p>
            <a:r>
              <a:t>3. 养血补肾丸对肾虚血瘀证患者肾功能的改善作用可能是通过改善微循环，增加肾血流量，促进肾脏代谢，从而改善肾功能实现的。</a:t>
            </a:r>
          </a:p>
        </p:txBody>
      </p:sp>
      <p:sp>
        <p:nvSpPr>
          <p:cNvPr id="5" name="Text Placeholder 4"/>
          <p:cNvSpPr>
            <a:spLocks noGrp="1"/>
          </p:cNvSpPr>
          <p:nvPr>
            <p:ph type="body" idx="3"/>
          </p:nvPr>
        </p:nvSpPr>
        <p:spPr/>
        <p:txBody>
          <a:bodyPr/>
          <a:lstStyle/>
          <a:p>
            <a:r>
              <a:t>养血补肾丸对肾虚血瘀证患者气血亏虚状态的影响</a:t>
            </a:r>
          </a:p>
        </p:txBody>
      </p:sp>
      <p:sp>
        <p:nvSpPr>
          <p:cNvPr id="6" name="Content Placeholder 5"/>
          <p:cNvSpPr>
            <a:spLocks noGrp="1"/>
          </p:cNvSpPr>
          <p:nvPr>
            <p:ph sz="half" idx="4"/>
          </p:nvPr>
        </p:nvSpPr>
        <p:spPr/>
        <p:txBody>
          <a:bodyPr/>
          <a:lstStyle/>
          <a:p>
            <a:r>
              <a:t>1. 临床研究表明，养血补肾丸能改善肾虚血瘀证患者的气血亏虚状态，提高血红蛋白水平，增加血小板数量；</a:t>
            </a:r>
          </a:p>
          <a:p>
            <a:r>
              <a:t>2. 养血补肾丸还能改善肾虚血瘀证患者的微循环，增加皮肤和黏膜的血流量，改善面色苍白、手脚冰凉等症状；</a:t>
            </a:r>
          </a:p>
          <a:p>
            <a:r>
              <a:t>3. 养血补肾丸对肾虚血瘀证患者气血亏虚状态的改善作用可能是通过补益气血，活血化瘀，促进气血运行，从而改善气血亏虚状态实现的。</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养血补肾丸治疗肾虚血瘀证的临床疗效评价</a:t>
            </a:r>
          </a:p>
        </p:txBody>
      </p:sp>
      <p:sp>
        <p:nvSpPr>
          <p:cNvPr id="3" name="Text Placeholder 2"/>
          <p:cNvSpPr>
            <a:spLocks noGrp="1"/>
          </p:cNvSpPr>
          <p:nvPr>
            <p:ph type="body" idx="1"/>
          </p:nvPr>
        </p:nvSpPr>
        <p:spPr/>
        <p:txBody>
          <a:bodyPr/>
          <a:lstStyle/>
          <a:p>
            <a:r>
              <a:t>养血补肾丸对肾虚血瘀证患者免疫功能的影响</a:t>
            </a:r>
          </a:p>
        </p:txBody>
      </p:sp>
      <p:sp>
        <p:nvSpPr>
          <p:cNvPr id="4" name="Content Placeholder 3"/>
          <p:cNvSpPr>
            <a:spLocks noGrp="1"/>
          </p:cNvSpPr>
          <p:nvPr>
            <p:ph sz="half" idx="2"/>
          </p:nvPr>
        </p:nvSpPr>
        <p:spPr/>
        <p:txBody>
          <a:bodyPr/>
          <a:lstStyle/>
          <a:p>
            <a:r>
              <a:t>1. 临床研究表明，养血补肾丸能提高肾虚血瘀证患者的免疫功能，增加外周血淋巴细胞数量，提高T细胞和B细胞的活性；</a:t>
            </a:r>
          </a:p>
          <a:p>
            <a:r>
              <a:t>2. 养血补肾丸还能增强肾虚血瘀证患者的吞噬细胞功能，提高机体对病原体的抵抗力；</a:t>
            </a:r>
          </a:p>
          <a:p>
            <a:r>
              <a:t>3. 养血补肾丸对肾虚血瘀证患者免疫功能的改善作用可能是通过补益气血，活血化瘀，促进气血运行，从而改善免疫功能实现的。</a:t>
            </a:r>
          </a:p>
        </p:txBody>
      </p:sp>
      <p:sp>
        <p:nvSpPr>
          <p:cNvPr id="5" name="Text Placeholder 4"/>
          <p:cNvSpPr>
            <a:spLocks noGrp="1"/>
          </p:cNvSpPr>
          <p:nvPr>
            <p:ph type="body" idx="3"/>
          </p:nvPr>
        </p:nvSpPr>
        <p:spPr/>
        <p:txBody>
          <a:bodyPr/>
          <a:lstStyle/>
          <a:p>
            <a:r>
              <a:t>养血补肾丸的安全性</a:t>
            </a:r>
          </a:p>
        </p:txBody>
      </p:sp>
      <p:sp>
        <p:nvSpPr>
          <p:cNvPr id="6" name="Content Placeholder 5"/>
          <p:cNvSpPr>
            <a:spLocks noGrp="1"/>
          </p:cNvSpPr>
          <p:nvPr>
            <p:ph sz="half" idx="4"/>
          </p:nvPr>
        </p:nvSpPr>
        <p:spPr/>
        <p:txBody>
          <a:bodyPr/>
          <a:lstStyle/>
          <a:p>
            <a:r>
              <a:t>1. 临床研究表明，养血补肾丸安全性良好，不良反应发生率低，主要不良反应为胃肠道反应，如恶心、呕吐、腹泻等；</a:t>
            </a:r>
          </a:p>
          <a:p>
            <a:r>
              <a:t>2. 养血补肾丸的不良反应多为轻微且一过性，一般不需特殊处理，停药后可自行消失；</a:t>
            </a:r>
          </a:p>
          <a:p>
            <a:r>
              <a:t>3. 养血补肾丸的安全性与药物的剂量、疗程以及患者的个体差异有关，在临床使用中应注意监测药物的不良反应，并根据患者的具体情况调整药物剂量或疗程。</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养血补肾丸改善肾功能指标的临床研究</a:t>
            </a:r>
          </a:p>
        </p:txBody>
      </p:sp>
      <p:sp>
        <p:nvSpPr>
          <p:cNvPr id="3" name="Subtitle 2"/>
          <p:cNvSpPr>
            <a:spLocks noGrp="1"/>
          </p:cNvSpPr>
          <p:nvPr>
            <p:ph type="subTitle" idx="1"/>
          </p:nvPr>
        </p:nvSpPr>
        <p:spPr/>
        <p:txBody>
          <a:bodyPr/>
          <a:lstStyle/>
          <a:p>
            <a:r>
              <a:t>养血补肾丸临床应用疗效评估</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养血补肾丸改善肾功能指标的临床研究</a:t>
            </a:r>
          </a:p>
        </p:txBody>
      </p:sp>
      <p:sp>
        <p:nvSpPr>
          <p:cNvPr id="3" name="Text Placeholder 2"/>
          <p:cNvSpPr>
            <a:spLocks noGrp="1"/>
          </p:cNvSpPr>
          <p:nvPr>
            <p:ph type="body" idx="1"/>
          </p:nvPr>
        </p:nvSpPr>
        <p:spPr/>
        <p:txBody>
          <a:bodyPr/>
          <a:lstStyle/>
          <a:p>
            <a:r>
              <a:t>养血补肾丸改善肾功能指标的临床研究</a:t>
            </a:r>
          </a:p>
        </p:txBody>
      </p:sp>
      <p:sp>
        <p:nvSpPr>
          <p:cNvPr id="4" name="Content Placeholder 3"/>
          <p:cNvSpPr>
            <a:spLocks noGrp="1"/>
          </p:cNvSpPr>
          <p:nvPr>
            <p:ph sz="half" idx="2"/>
          </p:nvPr>
        </p:nvSpPr>
        <p:spPr/>
        <p:txBody>
          <a:bodyPr/>
          <a:lstStyle/>
          <a:p>
            <a:r>
              <a:t>1. 养血补肾丸是一种中成药，具有补肾养血、益气生精的功效，临床上常用于治疗肾虚引起的腰膝酸软、头晕耳鸣、失眠健忘等症状。</a:t>
            </a:r>
          </a:p>
          <a:p>
            <a:r>
              <a:t>2. 近年来，有研究表明，养血补肾丸还具有改善肾功能指标的作用。一项针对慢性肾脏病患者的研究发现，服用养血补肾丸后，患者的血清肌酐和尿素氮水平明显降低，肾小球滤过率明显升高，提示养血补肾丸能够改善肾功能。</a:t>
            </a:r>
          </a:p>
          <a:p>
            <a:r>
              <a:t>3. 另一项针对糖尿病肾病患者的研究也发现，服用养血补肾丸后，患者的尿蛋白水平明显降低，肾功能指标也有所改善。这表明养血补肾丸能够延缓糖尿病肾病的进展，保护肾功能。</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养血补肾丸改善肾功能指标的临床研究</a:t>
            </a:r>
          </a:p>
        </p:txBody>
      </p:sp>
      <p:sp>
        <p:nvSpPr>
          <p:cNvPr id="3" name="Text Placeholder 2"/>
          <p:cNvSpPr>
            <a:spLocks noGrp="1"/>
          </p:cNvSpPr>
          <p:nvPr>
            <p:ph type="body" idx="1"/>
          </p:nvPr>
        </p:nvSpPr>
        <p:spPr/>
        <p:txBody>
          <a:bodyPr/>
          <a:lstStyle/>
          <a:p>
            <a:r>
              <a:t>养血补肾丸的药理作用</a:t>
            </a:r>
          </a:p>
        </p:txBody>
      </p:sp>
      <p:sp>
        <p:nvSpPr>
          <p:cNvPr id="4" name="Content Placeholder 3"/>
          <p:cNvSpPr>
            <a:spLocks noGrp="1"/>
          </p:cNvSpPr>
          <p:nvPr>
            <p:ph sz="half" idx="2"/>
          </p:nvPr>
        </p:nvSpPr>
        <p:spPr/>
        <p:txBody>
          <a:bodyPr/>
          <a:lstStyle/>
          <a:p>
            <a:r>
              <a:t>1. 养血补肾丸的主要成分包括当归、白芍、熟地黄、山茱萸、枸杞子、菟丝子、肉苁蓉、女贞子等，这些中药材具有多种药理作用，包括补肾益气、养血活血、滋阴补虚、降血压、改善肾功能等。</a:t>
            </a:r>
          </a:p>
          <a:p>
            <a:r>
              <a:t>2. 当归具有补血活血、调经止痛、润肠通便的作用，白芍具有养血柔肝、清热凉血的作用，熟地黄具有补血滋阴、益精填髓的作用，山茱萸具有补肾养肝、涩精固脱的作用，枸杞子具有补肾益精、养阴明目的作用，菟丝子具有补肾固精、益气生精的作用，肉苁蓉具有补肾阳、益精血、滋阴润燥的作用，女贞子具有补肾益精、乌发明目的作用。</a:t>
            </a:r>
          </a:p>
          <a:p>
            <a:r>
              <a:t>3. 这些中药材共同作用，发挥出养血补肾、益气生精的功效，能够改善肾虚引起的腰膝酸软、头晕耳鸣、失眠健忘等症状，还可以改善肾功能，延缓肾脏疾病的进展。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养血补肾丸改善肾功能指标的临床研究</a:t>
            </a:r>
          </a:p>
        </p:txBody>
      </p:sp>
      <p:sp>
        <p:nvSpPr>
          <p:cNvPr id="3" name="Text Placeholder 2"/>
          <p:cNvSpPr>
            <a:spLocks noGrp="1"/>
          </p:cNvSpPr>
          <p:nvPr>
            <p:ph type="body" idx="1"/>
          </p:nvPr>
        </p:nvSpPr>
        <p:spPr/>
        <p:txBody>
          <a:bodyPr/>
          <a:lstStyle/>
          <a:p>
            <a:r>
              <a:t>养血补肾丸的临床应用</a:t>
            </a:r>
          </a:p>
        </p:txBody>
      </p:sp>
      <p:sp>
        <p:nvSpPr>
          <p:cNvPr id="4" name="Content Placeholder 3"/>
          <p:cNvSpPr>
            <a:spLocks noGrp="1"/>
          </p:cNvSpPr>
          <p:nvPr>
            <p:ph sz="half" idx="2"/>
          </p:nvPr>
        </p:nvSpPr>
        <p:spPr/>
        <p:txBody>
          <a:bodyPr/>
          <a:lstStyle/>
          <a:p>
            <a:r>
              <a:t>1. 养血补肾丸临床上主要用于治疗肾虚引起的腰膝酸软、头晕耳鸣、失眠健忘、月经不调、痛经、不孕不育等症状。</a:t>
            </a:r>
          </a:p>
          <a:p>
            <a:r>
              <a:t>2. 此外，养血补肾丸还可用于治疗慢性肾脏病、糖尿病肾病、肾衰竭等肾脏疾病。</a:t>
            </a:r>
          </a:p>
          <a:p>
            <a:r>
              <a:t>3. 养血补肾丸在临床上应用广泛，疗效确切，安全性高，不良反应少，是治疗肾虚及肾脏疾病的常用中成药。</a:t>
            </a:r>
          </a:p>
        </p:txBody>
      </p:sp>
      <p:sp>
        <p:nvSpPr>
          <p:cNvPr id="5" name="Text Placeholder 4"/>
          <p:cNvSpPr>
            <a:spLocks noGrp="1"/>
          </p:cNvSpPr>
          <p:nvPr>
            <p:ph type="body" idx="3"/>
          </p:nvPr>
        </p:nvSpPr>
        <p:spPr/>
        <p:txBody>
          <a:bodyPr/>
          <a:lstStyle/>
          <a:p>
            <a:r>
              <a:t>养血补肾丸的用法用量</a:t>
            </a:r>
          </a:p>
        </p:txBody>
      </p:sp>
      <p:sp>
        <p:nvSpPr>
          <p:cNvPr id="6" name="Content Placeholder 5"/>
          <p:cNvSpPr>
            <a:spLocks noGrp="1"/>
          </p:cNvSpPr>
          <p:nvPr>
            <p:ph sz="half" idx="4"/>
          </p:nvPr>
        </p:nvSpPr>
        <p:spPr/>
        <p:txBody>
          <a:bodyPr/>
          <a:lstStyle/>
          <a:p>
            <a:r>
              <a:t>1. 养血补肾丸的用法用量是口服，一次6-9克，一日2-3次。</a:t>
            </a:r>
          </a:p>
          <a:p>
            <a:r>
              <a:t>2. 服用养血补肾丸时，应注意以下几点：</a:t>
            </a:r>
          </a:p>
          <a:p>
            <a:r>
              <a:t>* 服药期间不宜食用辛辣刺激性食物，如辣椒、大蒜、生姜等。</a:t>
            </a:r>
          </a:p>
          <a:p>
            <a:r>
              <a:t>* 服药期间不宜饮酒。</a:t>
            </a:r>
          </a:p>
          <a:p>
            <a:r>
              <a:t>* 服药期间不宜服用其他补肾壮阳药物。</a:t>
            </a:r>
          </a:p>
          <a:p>
            <a:r>
              <a:t>* 服药期间如有不适，应及时就医。</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养血补肾丸改善肾功能指标的临床研究</a:t>
            </a:r>
          </a:p>
        </p:txBody>
      </p:sp>
      <p:sp>
        <p:nvSpPr>
          <p:cNvPr id="3" name="Text Placeholder 2"/>
          <p:cNvSpPr>
            <a:spLocks noGrp="1"/>
          </p:cNvSpPr>
          <p:nvPr>
            <p:ph type="body" idx="1"/>
          </p:nvPr>
        </p:nvSpPr>
        <p:spPr/>
        <p:txBody>
          <a:bodyPr/>
          <a:lstStyle/>
          <a:p>
            <a:r>
              <a:t>养血补肾丸的禁忌症</a:t>
            </a:r>
          </a:p>
        </p:txBody>
      </p:sp>
      <p:sp>
        <p:nvSpPr>
          <p:cNvPr id="4" name="Content Placeholder 3"/>
          <p:cNvSpPr>
            <a:spLocks noGrp="1"/>
          </p:cNvSpPr>
          <p:nvPr>
            <p:ph sz="half" idx="2"/>
          </p:nvPr>
        </p:nvSpPr>
        <p:spPr/>
        <p:txBody>
          <a:bodyPr/>
          <a:lstStyle/>
          <a:p>
            <a:r>
              <a:t>1. 孕妇禁用养血补肾丸。</a:t>
            </a:r>
          </a:p>
          <a:p>
            <a:r>
              <a:t>2. 阴虚火旺者禁用养血补肾丸。</a:t>
            </a:r>
          </a:p>
          <a:p>
            <a:r>
              <a:t>3. 对养血补肾丸过敏者禁用。</a:t>
            </a:r>
          </a:p>
        </p:txBody>
      </p:sp>
      <p:sp>
        <p:nvSpPr>
          <p:cNvPr id="5" name="Text Placeholder 4"/>
          <p:cNvSpPr>
            <a:spLocks noGrp="1"/>
          </p:cNvSpPr>
          <p:nvPr>
            <p:ph type="body" idx="3"/>
          </p:nvPr>
        </p:nvSpPr>
        <p:spPr/>
        <p:txBody>
          <a:bodyPr/>
          <a:lstStyle/>
          <a:p>
            <a:r>
              <a:t>养血补肾丸的注意事项</a:t>
            </a:r>
          </a:p>
        </p:txBody>
      </p:sp>
      <p:sp>
        <p:nvSpPr>
          <p:cNvPr id="6" name="Content Placeholder 5"/>
          <p:cNvSpPr>
            <a:spLocks noGrp="1"/>
          </p:cNvSpPr>
          <p:nvPr>
            <p:ph sz="half" idx="4"/>
          </p:nvPr>
        </p:nvSpPr>
        <p:spPr/>
        <p:txBody>
          <a:bodyPr/>
          <a:lstStyle/>
          <a:p>
            <a:r>
              <a:t>1. 养血补肾丸应在医生的指导下服用，不可自行用药。</a:t>
            </a:r>
          </a:p>
          <a:p>
            <a:r>
              <a:t>2. 服用养血补肾丸期间，应注意饮食清淡，避免食用辛辣刺激性食物。</a:t>
            </a:r>
          </a:p>
          <a:p>
            <a:r>
              <a:t>3. 服用养血补肾丸期间，应避免饮酒。</a:t>
            </a:r>
          </a:p>
          <a:p>
            <a:r>
              <a:t>4. 服用养血补肾丸期间，如有不适，应及时就医。</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养血补肾丸对血清生化指标的影响研究</a:t>
            </a:r>
          </a:p>
        </p:txBody>
      </p:sp>
      <p:sp>
        <p:nvSpPr>
          <p:cNvPr id="3" name="Subtitle 2"/>
          <p:cNvSpPr>
            <a:spLocks noGrp="1"/>
          </p:cNvSpPr>
          <p:nvPr>
            <p:ph type="subTitle" idx="1"/>
          </p:nvPr>
        </p:nvSpPr>
        <p:spPr/>
        <p:txBody>
          <a:bodyPr/>
          <a:lstStyle/>
          <a:p>
            <a:r>
              <a:t>养血补肾丸临床应用疗效评估</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养血补肾丸对血清生化指标的影响研究</a:t>
            </a:r>
          </a:p>
        </p:txBody>
      </p:sp>
      <p:sp>
        <p:nvSpPr>
          <p:cNvPr id="3" name="Text Placeholder 2"/>
          <p:cNvSpPr>
            <a:spLocks noGrp="1"/>
          </p:cNvSpPr>
          <p:nvPr>
            <p:ph type="body" idx="1"/>
          </p:nvPr>
        </p:nvSpPr>
        <p:spPr/>
        <p:txBody>
          <a:bodyPr/>
          <a:lstStyle/>
          <a:p>
            <a:r>
              <a:t>养血补肾丸对血清生化指标的影响研究</a:t>
            </a:r>
          </a:p>
        </p:txBody>
      </p:sp>
      <p:sp>
        <p:nvSpPr>
          <p:cNvPr id="4" name="Content Placeholder 3"/>
          <p:cNvSpPr>
            <a:spLocks noGrp="1"/>
          </p:cNvSpPr>
          <p:nvPr>
            <p:ph sz="half" idx="2"/>
          </p:nvPr>
        </p:nvSpPr>
        <p:spPr/>
        <p:txBody>
          <a:bodyPr/>
          <a:lstStyle/>
          <a:p>
            <a:r>
              <a:t>1．男性，养血补肾丸对血清生化指标的影响研究。养血补肾丸对血清生化指标（谷丙转氨酶、谷草转氨酶、尿素氮、肌酐、总胆红素、直接胆红素）的改善效果明显，提示可改善肝肾功能受损情况。</a:t>
            </a:r>
          </a:p>
          <a:p>
            <a:r>
              <a:t>2．围绝经妇女，养血补肾丸对血清生化指标的影响研究。养血补肾丸可以降低围绝经妇女血清谷丙转氨酶、谷草转氨酶、总胆红素、直接胆红素水平，对围绝经妇女肝功能状态可能具有改善作用。</a:t>
            </a:r>
          </a:p>
        </p:txBody>
      </p:sp>
      <p:sp>
        <p:nvSpPr>
          <p:cNvPr id="5" name="Text Placeholder 4"/>
          <p:cNvSpPr>
            <a:spLocks noGrp="1"/>
          </p:cNvSpPr>
          <p:nvPr>
            <p:ph type="body" idx="3"/>
          </p:nvPr>
        </p:nvSpPr>
        <p:spPr/>
        <p:txBody>
          <a:bodyPr/>
          <a:lstStyle/>
          <a:p>
            <a:r>
              <a:t>养血补肾丸对血脂的影响研究</a:t>
            </a:r>
          </a:p>
        </p:txBody>
      </p:sp>
      <p:sp>
        <p:nvSpPr>
          <p:cNvPr id="6" name="Content Placeholder 5"/>
          <p:cNvSpPr>
            <a:spLocks noGrp="1"/>
          </p:cNvSpPr>
          <p:nvPr>
            <p:ph sz="half" idx="4"/>
          </p:nvPr>
        </p:nvSpPr>
        <p:spPr/>
        <p:txBody>
          <a:bodyPr/>
          <a:lstStyle/>
          <a:p>
            <a:r>
              <a:t>1. 养血补肾丸可降低高脂血症大鼠血清总胆固醇、低密度脂蛋白胆固醇和甘油三酯水平，升高高密度脂蛋白胆固醇水平，提示具有降脂作用。</a:t>
            </a:r>
          </a:p>
          <a:p>
            <a:r>
              <a:t>2. 养血补肾丸可降低高脂血症患者血清总胆固醇、低密度脂蛋白胆固醇和甘油三酯水平，升高高密度脂蛋白胆固醇水平，提示具有降脂作用。</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养血补肾丸对血清生化指标的影响研究</a:t>
            </a:r>
          </a:p>
        </p:txBody>
      </p:sp>
      <p:sp>
        <p:nvSpPr>
          <p:cNvPr id="3" name="Text Placeholder 2"/>
          <p:cNvSpPr>
            <a:spLocks noGrp="1"/>
          </p:cNvSpPr>
          <p:nvPr>
            <p:ph type="body" idx="1"/>
          </p:nvPr>
        </p:nvSpPr>
        <p:spPr/>
        <p:txBody>
          <a:bodyPr/>
          <a:lstStyle/>
          <a:p>
            <a:r>
              <a:t>养血补肾丸对免疫功能的影响研究</a:t>
            </a:r>
          </a:p>
        </p:txBody>
      </p:sp>
      <p:sp>
        <p:nvSpPr>
          <p:cNvPr id="4" name="Content Placeholder 3"/>
          <p:cNvSpPr>
            <a:spLocks noGrp="1"/>
          </p:cNvSpPr>
          <p:nvPr>
            <p:ph sz="half" idx="2"/>
          </p:nvPr>
        </p:nvSpPr>
        <p:spPr/>
        <p:txBody>
          <a:bodyPr/>
          <a:lstStyle/>
          <a:p>
            <a:r>
              <a:t>1. 养血补肾丸可提高免疫函数低下小鼠的脾脏指数、胸腺指数和血清白蛋白水平，增加脾脏淋巴细胞数量，提示可增强免疫功能。</a:t>
            </a:r>
          </a:p>
          <a:p>
            <a:r>
              <a:t>2. 养血补肾丸可提高免疫功能低下患者的外周血淋巴细胞增殖率、自然杀伤细胞活性，升高血清免疫球蛋白水平，提示可增强免疫功能。</a:t>
            </a:r>
          </a:p>
        </p:txBody>
      </p:sp>
      <p:sp>
        <p:nvSpPr>
          <p:cNvPr id="5" name="Text Placeholder 4"/>
          <p:cNvSpPr>
            <a:spLocks noGrp="1"/>
          </p:cNvSpPr>
          <p:nvPr>
            <p:ph type="body" idx="3"/>
          </p:nvPr>
        </p:nvSpPr>
        <p:spPr/>
        <p:txBody>
          <a:bodyPr/>
          <a:lstStyle/>
          <a:p>
            <a:r>
              <a:t>养血补肾丸对心脑血管疾病的影响研究</a:t>
            </a:r>
          </a:p>
        </p:txBody>
      </p:sp>
      <p:sp>
        <p:nvSpPr>
          <p:cNvPr id="6" name="Content Placeholder 5"/>
          <p:cNvSpPr>
            <a:spLocks noGrp="1"/>
          </p:cNvSpPr>
          <p:nvPr>
            <p:ph sz="half" idx="4"/>
          </p:nvPr>
        </p:nvSpPr>
        <p:spPr/>
        <p:txBody>
          <a:bodyPr/>
          <a:lstStyle/>
          <a:p>
            <a:r>
              <a:t>1. 养血补肾丸可降低高血压大鼠的血压，改善大鼠心肌缺血再灌注损伤，提示具有降压及保护心肌缺血再灌注损伤的作用。</a:t>
            </a:r>
          </a:p>
          <a:p>
            <a:r>
              <a:t>2. 养血补肾丸可降低高血压患者的血压，改善高血压患者的心脏功能，提示具有降压及改善心脏功能的作用。</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https://d.book118.com/897102124130006041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94</Paragraphs>
  <Slides>17</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17</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养血补肾丸组成及药理作用简介</vt:lpstr>
      <vt:lpstr> 养血补肾丸组成及药理作用简介</vt:lpstr>
      <vt:lpstr> 养血补肾丸治疗肾虚血瘀证的临床疗效评价</vt:lpstr>
      <vt:lpstr> 养血补肾丸治疗肾虚血瘀证的临床疗效评价</vt:lpstr>
      <vt:lpstr> 养血补肾丸治疗肾虚血瘀证的临床疗效评价</vt:lpstr>
      <vt:lpstr> 养血补肾丸治疗肾虚血瘀证的临床疗效评价</vt:lpstr>
      <vt:lpstr> 养血补肾丸改善肾功能指标的临床研究</vt:lpstr>
      <vt:lpstr> 养血补肾丸改善肾功能指标的临床研究</vt:lpstr>
      <vt:lpstr> 养血补肾丸改善肾功能指标的临床研究</vt:lpstr>
      <vt:lpstr> 养血补肾丸改善肾功能指标的临床研究</vt:lpstr>
      <vt:lpstr> 养血补肾丸改善肾功能指标的临床研究</vt:lpstr>
      <vt:lpstr> 养血补肾丸对血清生化指标的影响研究</vt:lpstr>
      <vt:lpstr> 养血补肾丸对血清生化指标的影响研究</vt:lpstr>
      <vt:lpstr> 养血补肾丸对血清生化指标的影响研究</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2024-09-14T14:51:00.907</cp:lastPrinted>
  <dcterms:created xsi:type="dcterms:W3CDTF">2024-09-14T06:51:00Z</dcterms:created>
  <dcterms:modified xsi:type="dcterms:W3CDTF">2024-09-14T06:51:02Z</dcterms:modified>
</cp:coreProperties>
</file>