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E7916E-76B1-4D3C-BFBE-91A6AFC856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032415-689F-4E6A-AD3F-64711BD72D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386426-296E-43D3-911E-F447F3CDD4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9324E35-C211-4B92-AB70-DF03DD55C1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CDDE43C-81EE-4C76-9613-5BFA6C2F9C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3C632CD-8A33-4279-9B46-7EB06A7F31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62C5997-6BCB-4127-A8B6-5F077092A7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CDA40B5-1284-467F-8C91-A8635A5A97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C53478E-6615-4AC7-8F05-6AA3EC350C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30B08F-EAAC-4AEB-908A-6098C122AA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75C1AE-C107-4A99-9191-22E9943EC0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97104044014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33230" y="2310725"/>
            <a:ext cx="10525539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在员工职业安全与健康管理培训中应用反思和修正的策略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825995" y="6044090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825995" y="1676741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反思在员工职业安全与健康管理培训中的重要性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修正策略在员工职业安全与健康管理培训中的应用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反思与修正策略在实践中的结合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案例分享：成功的反思与修正实践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总结与展望：反思与修正策略的未来发展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反思在员工职业安全与健康管理培训中的重要性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8183" r="2818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520" r="18520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通过反思，对培训内容、方法和效果进行评估，找出培训中的不足和问题，为后续改进提供依据。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培训效果评估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通过反思，不断优化培训方案，提高培训质量，使员工能够更好地掌握职业安全与健康知识和技能。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提升培训质量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反思对培训效果的影响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增强安全意识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通过反思，使员工深入理解职业安全与健康的重要性，提高安全意识，增强自我保护能力。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培养健康习惯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反思有助于引导员工养成良好的健康习惯，预防职业病和保持身心健康。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反思对员工安全与健康意识的作用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830" b="383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通过反思，总结和提炼组织的安全文化理念和价值观，使员工更好地传承和发扬组织的安全文化。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有效的反思和修正有助于提升组织在员工和社会公众心目中的形象，增强组织的公信力和凝聚力。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反思对组织安全文化建设的推动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提升组织形象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促进安全文化传承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修正策略在员工职业安全与健康管理培训中的应用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通过收集员工在培训过程中的反馈，对培训内容和方式进行及时调整。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在培训过程中，鼓励员工提出对培训内容、方式、案例分析等的意见和建议，以便及时了解员工的接受程度和培训效果。根据员工的反馈，对培训内容和方式进行相应的调整，以满足员工的需求和提高培训效果。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基于反馈的修正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根据员工在培训中的表现，对培训内容和方式进行有针对性的调整。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在培训过程中，观察员工的参与度、互动情况、回答问题的准确性等表现，以了解员工对培训内容的掌握程度。根据员工的实际表现，对培训内容和方式进行有针对性的调整，以提高员工的掌握程度和培训效果。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基于表现的修正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根据培训后的效果评估结果，对培训内容和方式进行整体调整。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培训结束后，通过测试、问卷调查等方式对员工的掌握程度和培训效果进行评估。根据评估结果，对培训内容和方式进行整体调整，以提高培训质量和效果。同时，将评估结果作为改进下一次培训的依据，形成持续改进的良性循环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基于效果的修正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反思与修正策略在实践中的结合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https://d.book118.com/897104044014006051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49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2024-09-23T22:55:46.063</cp:lastPrinted>
  <dcterms:created xsi:type="dcterms:W3CDTF">2024-09-23T14:55:46Z</dcterms:created>
  <dcterms:modified xsi:type="dcterms:W3CDTF">2024-09-23T14:55:47Z</dcterms:modified>
</cp:coreProperties>
</file>