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5ED8DB-4845-4655-BE9E-4DC37109FC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B8CB21-9CA8-4F8B-B826-BBD7891961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3A8F45-5741-4838-A821-48DCE6646A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2C908A-15BD-4569-BDBC-74563753A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62805C-97FC-4F51-A822-2051AF8AE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F71391-9A26-4DB6-B21A-A1DA9F702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19F442-0714-4A68-80B9-F12067FF17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7BDBDF-1ADB-4433-AAAC-72F4C8EB0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E91E30-30BF-4828-AAF4-31B848ECD7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B0DF91-4BDC-41EA-BD21-A45BF8FCC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EDF9E8-8E67-406B-9A4A-36F7ED65A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7104140036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盾构检修井施工方法的研究(QC)\n## 1.盾构检修井施工方法的背景及重要性\n### 1.1 盾构检修井施工的现状与挑战\n### 1.2 盾构检修井施工方法的重要性\n### 1.3 盾构检修井施工方法的研究意义\n## 2.盾构检修井施工方法的技术原理\n### 2.1 盾构检修井施工方法的分类与特点\n### 2.2 盾构检修井施工过程中的关键技术\n### 2.3 盾构检修井施工方法的优缺点分析\n## 3.盾构检修井施工方法的案例分析\n### 3.1 某地铁盾构检修井施工方法案例分析\n### 3.2 某水利工程盾构检修井施工方法案例分析\n### 3.3 某高速公路盾构检修井施工方法案例分析\n## 4.盾构检修井施工方法的创新与改进\n### 4.1 盾构检修井施工方法的改进措施\n### 4.2 盾构检修井施工方法的创新方向\n### 4.3 盾构检修井施工方法的创新实践\n## 5.盾构检修井施工方法的质量控制\n### 5.1 盾构检修井施工方法的质量标准与要求\n### 5.2 盾构检修井施工方法的质量检测与评估\n### 5.3 盾构检修井施工方法的质量管理体系\n## 6.盾构检修井施工方法的未来发展趋势\n### 6.1 盾构检修井施工方法的技术发展趋势\n### 6.2 盾构检修井施工方法的市场需求变化\n### 6.3 盾构检修井施工方法的政策法规环境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5100"/>
              <a:t>盾构检修井施工方法的研究(QC)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6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盾构检修井施工方法的背景及重要性</a:t>
            </a:r>
            <a:endParaRPr/>
          </a:p>
        </p:txBody>
      </p:sp>
      <p:sp>
        <p:nvSpPr>
          <p:cNvPr id="137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138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36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37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3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盾构检修井施工方法在不断发展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从传统的开挖施工方法到现代的盾构法施工方法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从单一的结构形式到多样化的结构形式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从简单的施工工艺到复杂的施工工艺</a:t>
                </a:r>
                <a:endParaRPr/>
              </a:p>
            </p:txBody>
          </p:sp>
          <p:sp>
            <p:nvSpPr>
              <p:cNvPr id="240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1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4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盾构检修井施工过程中存在的问题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施工难度大，施工周期长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施工质量难以保证，容易出现质量问题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施工成本高，资源消耗大</a:t>
                </a:r>
                <a:endParaRPr/>
              </a:p>
            </p:txBody>
          </p:sp>
          <p:sp>
            <p:nvSpPr>
              <p:cNvPr id="244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5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4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盾构检修井施工方法面临的挑战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如何提高施工效率，缩短施工周期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如何保证施工质量，降低质量问题发生的概率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如何降低施工成本，提高资源利用效率</a:t>
                </a:r>
                <a:endParaRPr/>
              </a:p>
            </p:txBody>
          </p:sp>
          <p:sp>
            <p:nvSpPr>
              <p:cNvPr id="248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盾构检修井施工的现状与挑战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5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5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盾构检修井是盾构隧道的重要组成部分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用于盾构隧道的日常检修和维护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用于盾构隧道的应急处理和安全保障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用于盾构隧道的改造和扩建</a:t>
                </a:r>
                <a:endParaRPr/>
              </a:p>
            </p:txBody>
          </p:sp>
          <p:pic>
            <p:nvPicPr>
              <p:cNvPr id="2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5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盾构检修井施工方法对盾构隧道的安全运行具有重要意义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提高盾构隧道的使用寿命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降低盾构隧道的运行成本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保障盾构隧道的安全运行</a:t>
                </a:r>
                <a:endParaRPr/>
              </a:p>
            </p:txBody>
          </p:sp>
          <p:pic>
            <p:nvPicPr>
              <p:cNvPr id="26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6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6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盾构检修井施工方法对城市基础设施建设具有重要影响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提高城市基础设施的建设质量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降低城市基础设施的建设成本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促进城市基础设施的可持续发展</a:t>
                </a:r>
                <a:endParaRPr/>
              </a:p>
            </p:txBody>
          </p:sp>
          <p:pic>
            <p:nvPicPr>
              <p:cNvPr id="26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盾构检修井施工方法的重要性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7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7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7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为盾构检修井施工提供新的思路和方法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为盾构检修井施工提供先进的技术支持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为盾构检修井施工提供科学的理论指导</a:t>
                </a:r>
                <a:endParaRPr/>
              </a:p>
            </p:txBody>
          </p:sp>
          <p:sp>
            <p:nvSpPr>
              <p:cNvPr id="27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提高盾构检修井施工方法的技术水平</a:t>
                </a:r>
                <a:endParaRPr/>
              </a:p>
            </p:txBody>
          </p:sp>
        </p:grpSp>
        <p:grpSp>
          <p:nvGrpSpPr>
            <p:cNvPr id="27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7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推动盾构检修井施工方法的多样化发展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推动盾构检修井施工方法的智能化发展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推动盾构检修井施工方法的人性化发展</a:t>
                </a:r>
                <a:endParaRPr/>
              </a:p>
            </p:txBody>
          </p:sp>
          <p:sp>
            <p:nvSpPr>
              <p:cNvPr id="27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促进盾构检修井施工方法的创新与发展</a:t>
                </a:r>
                <a:endParaRPr/>
              </a:p>
            </p:txBody>
          </p:sp>
        </p:grpSp>
        <p:grpSp>
          <p:nvGrpSpPr>
            <p:cNvPr id="27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7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为盾构检修井施工提供经济高效的施工方案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为盾构检修井施工提供节能环保的施工方法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为盾构检修井施工提供可持续发展的施工策略</a:t>
                </a:r>
                <a:endParaRPr/>
              </a:p>
            </p:txBody>
          </p:sp>
          <p:sp>
            <p:nvSpPr>
              <p:cNvPr id="27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提高盾构检修井施工方法的实用性和经济性</a:t>
                </a:r>
                <a:endParaRPr/>
              </a:p>
            </p:txBody>
          </p:sp>
        </p:grpSp>
      </p:grpSp>
      <p:pic>
        <p:nvPicPr>
          <p:cNvPr id="28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8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8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盾构检修井施工方法的研究意义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86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盾构检修井施工方法的技术原理</a:t>
            </a:r>
            <a:endParaRPr/>
          </a:p>
        </p:txBody>
      </p:sp>
      <p:sp>
        <p:nvSpPr>
          <p:cNvPr id="287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288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盾构检修井施工方法的分类</a:t>
                </a:r>
                <a:endParaRPr/>
              </a:p>
            </p:txBody>
          </p:sp>
          <p:sp>
            <p:nvSpPr>
              <p:cNvPr id="29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按施工工艺分类：开挖法、盾构法、沉管法等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按结构形式分类：圆形、矩形、异形等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按施工环境分类：地下、地面、水中等</a:t>
                </a:r>
                <a:endParaRPr/>
              </a:p>
            </p:txBody>
          </p:sp>
          <p:sp>
            <p:nvSpPr>
              <p:cNvPr id="29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盾构检修井施工方法的特点</a:t>
                </a:r>
                <a:endParaRPr/>
              </a:p>
            </p:txBody>
          </p:sp>
          <p:sp>
            <p:nvSpPr>
              <p:cNvPr id="30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适应性强，可以根据不同的施工环境和要求选择合适的施工方法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施工效率高，可以大大缩短施工周期，降低施工成本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施工质量可靠，可以保证盾构检修井的安全运行和使用寿命</a:t>
                </a:r>
                <a:endParaRPr/>
              </a:p>
            </p:txBody>
          </p:sp>
          <p:sp>
            <p:nvSpPr>
              <p:cNvPr id="30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盾构检修井施工方法的分类与特点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309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310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31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盾构检修井的选址和结构设计</a:t>
                </a:r>
                <a:endParaRPr/>
              </a:p>
            </p:txBody>
          </p:sp>
          <p:sp>
            <p:nvSpPr>
              <p:cNvPr id="31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选择合适的地理位置和周边环境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设计合理的结构形式和尺寸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考虑盾构检修井的施工工艺和施工方法</a:t>
                </a:r>
                <a:endParaRPr/>
              </a:p>
            </p:txBody>
          </p:sp>
        </p:grpSp>
        <p:grpSp>
          <p:nvGrpSpPr>
            <p:cNvPr id="313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31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盾构检修井的施工工艺和技术</a:t>
                </a:r>
                <a:endParaRPr/>
              </a:p>
            </p:txBody>
          </p:sp>
          <p:sp>
            <p:nvSpPr>
              <p:cNvPr id="31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采用先进的施工设备和工艺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控制施工过程中的关键参数和指标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保证施工质量和安全</a:t>
                </a:r>
                <a:endParaRPr/>
              </a:p>
            </p:txBody>
          </p:sp>
        </p:grpSp>
        <p:grpSp>
          <p:nvGrpSpPr>
            <p:cNvPr id="316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1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盾构检修井的施工管理和质量控制</a:t>
                </a:r>
                <a:endParaRPr/>
              </a:p>
            </p:txBody>
          </p:sp>
          <p:sp>
            <p:nvSpPr>
              <p:cNvPr id="31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建立完善的施工管理体系和质量保证体系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加强施工过程中的监控和检测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及时处理施工中出现的问题和隐患</a:t>
                </a:r>
                <a:endParaRPr/>
              </a:p>
            </p:txBody>
          </p:sp>
        </p:grpSp>
      </p:grpSp>
      <p:sp>
        <p:nvSpPr>
          <p:cNvPr id="3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盾构检修井施工过程中的关键技术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2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2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2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盾构检修井施工方法的优势</a:t>
                </a:r>
                <a:endParaRPr/>
              </a:p>
            </p:txBody>
          </p:sp>
          <p:sp>
            <p:nvSpPr>
              <p:cNvPr id="32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施工效率高，可以大大缩短施工周期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施工质量可靠，可以保证盾构检修井的安全运行和使用寿命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适应性强，可以根据不同的施工环境和要求选择合适的施工方法</a:t>
                </a:r>
                <a:endParaRPr/>
              </a:p>
            </p:txBody>
          </p:sp>
          <p:sp>
            <p:nvSpPr>
              <p:cNvPr id="32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3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盾构检修井施工方法的劣势</a:t>
                </a:r>
                <a:endParaRPr/>
              </a:p>
            </p:txBody>
          </p:sp>
          <p:sp>
            <p:nvSpPr>
              <p:cNvPr id="33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施工难度大，需要较高的技术水平和管理能力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施工成本较高，需要投入较多的资源和技术支持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施工过程中容易出现质量问题，需要加强施工管理和质量控制</a:t>
                </a:r>
                <a:endParaRPr/>
              </a:p>
            </p:txBody>
          </p:sp>
          <p:sp>
            <p:nvSpPr>
              <p:cNvPr id="33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盾构检修井施工方法的优缺点分析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盾构检修井施工方法的案例分析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12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13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14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地铁盾构隧道规模大，检修井数量多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施工场地狭窄，施工条件复杂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施工工期紧张，施工质量要求高</a:t>
                </a:r>
                <a:endParaRPr/>
              </a:p>
            </p:txBody>
          </p:sp>
          <p:sp>
            <p:nvSpPr>
              <p:cNvPr id="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施工背景和挑战</a:t>
                </a:r>
                <a:endParaRPr/>
              </a:p>
            </p:txBody>
          </p:sp>
        </p:grpSp>
        <p:grpSp>
          <p:nvGrpSpPr>
            <p:cNvPr id="17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1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采用盾构法施工，提高施工效率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采用预制构件，降低施工难度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加强施工过程中的监控和检测，保证施工质量</a:t>
                </a:r>
                <a:endParaRPr/>
              </a:p>
            </p:txBody>
          </p:sp>
          <p:sp>
            <p:nvSpPr>
              <p:cNvPr id="19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施工方法和关键技术</a:t>
                </a:r>
                <a:endParaRPr/>
              </a:p>
            </p:txBody>
          </p:sp>
          <p:sp>
            <p:nvSpPr>
              <p:cNvPr id="20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1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2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施工周期缩短，施工成本降低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施工质量符合要求，盾构检修井安全运行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为地铁盾构隧道的安全运行提供了保障</a:t>
                </a:r>
                <a:endParaRPr/>
              </a:p>
            </p:txBody>
          </p:sp>
          <p:sp>
            <p:nvSpPr>
              <p:cNvPr id="23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施工效果和质量评价</a:t>
                </a:r>
                <a:endParaRPr/>
              </a:p>
            </p:txBody>
          </p:sp>
          <p:sp>
            <p:nvSpPr>
              <p:cNvPr id="24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某地铁盾构检修井施工方法案例分析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8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施工背景和挑战</a:t>
                </a:r>
                <a:endParaRPr/>
              </a:p>
            </p:txBody>
          </p:sp>
          <p:sp>
            <p:nvSpPr>
              <p:cNvPr id="3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水利工程盾构隧道穿越地质条件复杂，检修井施工难度大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施工过程中需要考虑环境保护和水土保持要求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施工工期紧张，施工质量要求高</a:t>
                </a:r>
                <a:endParaRPr/>
              </a:p>
            </p:txBody>
          </p:sp>
        </p:grpSp>
        <p:grpSp>
          <p:nvGrpSpPr>
            <p:cNvPr id="31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施工方法和关键技术</a:t>
                </a:r>
                <a:endParaRPr/>
              </a:p>
            </p:txBody>
          </p:sp>
          <p:sp>
            <p:nvSpPr>
              <p:cNvPr id="3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采用沉管法施工，适应复杂地质条件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采用环保型施工材料，减少对环境的影响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加强施工过程中的监控和检测，保证施工质量</a:t>
                </a:r>
                <a:endParaRPr/>
              </a:p>
            </p:txBody>
          </p:sp>
        </p:grpSp>
        <p:grpSp>
          <p:nvGrpSpPr>
            <p:cNvPr id="34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施工效果和质量评价</a:t>
                </a:r>
                <a:endParaRPr/>
              </a:p>
            </p:txBody>
          </p:sp>
          <p:sp>
            <p:nvSpPr>
              <p:cNvPr id="3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施工周期缩短，施工成本降低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施工质量符合要求，盾构检修井安全运行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为水利工程盾构隧道的安全运行提供了保障</a:t>
                </a:r>
                <a:endParaRPr/>
              </a:p>
            </p:txBody>
          </p:sp>
        </p:grpSp>
      </p:grpSp>
      <p:pic>
        <p:nvPicPr>
          <p:cNvPr id="37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某水利工程盾构检修井施工方法案例分析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9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40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41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3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4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45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4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施工背景和挑战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高速公路盾构隧道规模大，检修井数量多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施工场地狭窄，施工条件复杂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施工工期紧张，施工质量要求高</a:t>
                </a:r>
                <a:endParaRPr/>
              </a:p>
            </p:txBody>
          </p:sp>
          <p:sp>
            <p:nvSpPr>
              <p:cNvPr id="48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49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5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施工方法和关键技术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采用盾构法施工，提高施工效率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采用预制构件，降低施工难度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加强施工过程中的监控和检测，保证施工质量</a:t>
                </a:r>
                <a:endParaRPr/>
              </a:p>
            </p:txBody>
          </p:sp>
          <p:sp>
            <p:nvSpPr>
              <p:cNvPr id="52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53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施工效果和质量评价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施工周期缩短，施工成本降低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施工质量符合要求，盾构检修井安全运行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为高速公路盾构隧道的安全运行提供了保障</a:t>
                </a:r>
                <a:endParaRPr/>
              </a:p>
            </p:txBody>
          </p:sp>
          <p:sp>
            <p:nvSpPr>
              <p:cNvPr id="56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某高速公路盾构检修井施工方法案例分析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https://d.book118.com/897104140036006045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盾构检修井施工方法的研究(QC)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2024-09-19T22:34:50.812</cp:lastPrinted>
  <dcterms:created xsi:type="dcterms:W3CDTF">2024-09-19T14:34:50Z</dcterms:created>
  <dcterms:modified xsi:type="dcterms:W3CDTF">2024-09-19T14:34:52Z</dcterms:modified>
</cp:coreProperties>
</file>