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95D47-7EA0-4BED-8C06-6333A48FD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269B2-AB51-4FF1-AF98-53D96B638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32492-2054-4FDD-B4C8-00AEFA75A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D03D5-457A-47B1-9D12-1D6F6E1B7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8F7BDE-6B4A-41CA-94A2-54DC79E5E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3F4CE9-D875-4A9E-964B-5C327BCDA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226175-416F-49FA-94B6-9001FA4F6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71142-0AD9-424B-A8B0-1B9EA73A2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B7A52-9DD6-46F6-9291-2C92B45EE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A5B0F-BCA9-489F-A47E-99B7C2998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681E2-D636-4392-9470-3E002E357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041501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《生活的艺术》ppt课件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生活的品质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生活的艺术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生活的智慧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生活的态度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生活的意义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目的之一：自我实现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每个人都有自己的潜能和天赋，生活的目的之一就是充分挖掘和发挥这些潜能，追求个人成长和进步。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目的之二：建立关系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人是社交动物，我们需要与他人建立关系来满足情感需求。生活的目的之二就是培养和保持良好的人际关系，包括亲情、友情和爱情。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目的之三：享受生活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生活不仅是为了生存，更是为了享受。我们可以通过旅行、美食、艺术等方式来丰富生活体验，感受生活的美好。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探讨生活的目的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价值之一：健康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健康是生活的基石，没有健康就没有一切。我们应该注重锻炼身体，保持身心健康，以充沛的精力去迎接生活的挑战。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价值之二：知识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知识是提升自我、改变命运的关键。我们应该不断学习，充实自己的头脑，提高自己的综合素质。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价值之三：情感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情感是生活的调味品，它让我们的人生更加丰富多彩。我们应该珍惜亲情、友情和爱情，用心去经营和维护这些宝贵的情感。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理解生活的价值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激情之一：事业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事业是实现自我价值和个人成就的重要途径。我们应该根据自己的兴趣和特长选择适合自己的事业，并为之奋斗。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激情之二：兴趣爱好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兴趣爱好可以丰富我们的生活，给我们带来快乐和满足感。我们应该培养自己的兴趣爱好，让生活充满乐趣和活力。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激情之三：挑战自我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挑战自我是成长的动力，也是激情的源泉。我们应该勇敢地面对生活中的挑战和困难，不断提升自己的能力和素质。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寻找生活的激情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生活的品质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健康的生活方式是提高生活品质的基础，它包括合理的饮食、适量的运动和良好的睡眠等方面。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保持健康的饮食习惯，摄入足够的营养物质，避免过度饮食或暴饮暴食。定期进行适量的运动，增强身体素质和免疫力。同时，保证充足的睡眠时间，提高睡眠质量，有助于恢复身体机能和心理健康。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288" r="2028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良好的人际关系能够丰富生活品质，增强幸福感和满足感。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建立积极的人际关系，与家人、朋友、同事等保持良好的沟通和互动。尊重他人，理解包容不同的观点和意见。同时，发展自己的社交技能，拓展人际关系网络，增加生活乐趣和互助合作的机会。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良好的人际关系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969" r="15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精神层面的满足是提高生活品质的重要因素，它包括对生活的意义、目标和价值观的认识和追求。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思考和探索生活的意义和目标，明确自己的价值观和信仰。培养兴趣爱好和创造力，追求个人发展和成长。同时，积极参与社会公益活动，为社会做出贡献，提升自我价值和社会认同感。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精神层面的满足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生活的艺术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https://d.book118.com/897104150166006025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2024-08-30T18:37:12.199</cp:lastPrinted>
  <dcterms:created xsi:type="dcterms:W3CDTF">2024-08-30T10:37:12Z</dcterms:created>
  <dcterms:modified xsi:type="dcterms:W3CDTF">2024-08-30T10:37:14Z</dcterms:modified>
</cp:coreProperties>
</file>