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CB2AE-043A-4561-998B-D58C6326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B2A4E-C235-4DAD-A044-6A1FB4D2E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6D070-A8DC-41C8-941C-67F2760E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29521-80B2-4F7E-A744-7500715E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3CC5E-76E6-48EB-98C1-BACBB58D9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2C37F-71DC-443C-BAC8-361D3999C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AEE9F-7B02-4F09-B9DC-5C44FF33D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3CD8F-DF27-4975-B13F-5902AE8A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60C43-39FB-465E-9B5A-144736F9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26453-8070-41A2-90D4-EECA6523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E7436-1CFE-4578-A8F6-D049A363C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503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卓越沟通能力建立长期合作伙伴关系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沟通能力在合作伙伴关系中的重要性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建立长期合作伙伴关系的关键因素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卓越沟通能力的具体表现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通过卓越沟通能力建立长期合作伙伴关系的策略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沟通能力在合作伙伴关系中的重要性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58" r="2835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沟通能力是指通过有效的方式和技巧，将信息、思想和情感准确传达给他人的能力。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包括表达能力、倾听能力、反馈能力和冲突解决能力等。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沟通能力的构成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理解沟通能力的含义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通过有效的沟通，能够确保双方信息的准确传递，避免误解和歧义。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良好的沟通有助于建立信任，增强合作伙伴之间的互信和合作意愿。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在面对问题和挑战时，沟通能力有助于双方共同寻找解决方案，促进合作关系的持续发展。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沟通能力对建立合作伙伴关系的影响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在全球化背景下，提升沟通能力有助于适应多元化的合作伙伴和文化背景。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适应多元化环境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良好的沟通能够减少误解和冲突，提高合作效率，实现双方共赢。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提高合作效率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具备卓越沟通能力的人才在合作伙伴关系中更具竞争力，有利于个人职业发展。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提升沟通能力的必要性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建立长期合作伙伴关系的关键因素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94" b="8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37" r="14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相互信任与尊重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合作伙伴之间应建立坚实的信任基础，包括对彼此能力、诚信和可靠性的信任。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尊重彼此的文化、价值观和业务模式差异，以开放和包容的态度进行合作。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信息透明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保持及时、准确、全面的信息沟通，确保合作伙伴对彼此的业务和计划有充分了解。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合作伙伴应共同制定并追求一致的目标，确保双方的努力能够形成合力。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合作伙伴的价值观应相互契合，包括对商业道德、社会责任和可持续发展的共同承诺。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价值观契合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双方应具备长期合作的视野和计划，致力于共同发展和持续成功。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共同目标与价值观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双方应积极分享资源，包括技术、市场、人才等，以实现资源的最优配置和高效利用。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合作伙伴之间应实现优势互补，通过各自的专业能力和资源优势，共同提升整体竞争力。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鼓励合作伙伴之间进行协同创新，共同探索新的商业模式和市场机会，实现共同成长。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905" r="290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优势互补与资源共享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卓越沟通能力的具体表现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能够用简洁、准确的语言清晰表达自己的观点和需求，避免模棱两可或含糊不清的表达。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积极倾听他人的观点和需求，充分理解对方的立场和感受，不打断或过早做出评判。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清晰表达与倾听能力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明确传达信息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自我情绪管理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能够识别并控制自己的情绪，避免在沟通中因情绪波动而影响表达和理解。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设身处地地理解他人的情绪和感受，能够站在对方的角度思考问题，促进相互理解和信任。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13" r="13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情绪管理与同理心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https://d.book118.com/897105033135006033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2024-09-07T07:06:21.718</cp:lastPrinted>
  <dcterms:created xsi:type="dcterms:W3CDTF">2024-09-06T23:06:21Z</dcterms:created>
  <dcterms:modified xsi:type="dcterms:W3CDTF">2024-09-06T23:06:23Z</dcterms:modified>
</cp:coreProperties>
</file>