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F5206-79E7-4FCD-83DE-7AC35BE6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7E792-F98F-4DA2-B65F-15166F74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2FDF9-E86A-4645-85A7-152C9C21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FBD71-681A-4D97-96DA-ABFCF715D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BCAF8-9E9F-49F8-9931-FB41B1F9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6F217-C6C2-4290-A00D-3798097C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1A9CC-5373-44F5-AE72-8DD42AB2B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F1FF2-D991-4DF3-A300-6159E9577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427FD-547E-4BAD-A6D4-A34BB0300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B3F49-357A-4AEC-80DC-6170A8CEE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4F7BB-9DA7-4392-A33C-A5AA11FC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602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保护具的运用与实践\n## 1.护理保护具的基本概念与分类\n### 1.1护理保护具的定义与功能\n### 1.2护理保护具的分类及特点\n### 1.3护理保护具的选择原则与方法\n## 2.护理保护具在临床护理中的应用\n### 2.1护理保护具在患者护理中的重要性\n### 2.2护理保护具在不同临床科室的应用案例\n### 2.3护理保护具的使用效果评估与反馈\n## 3.护理保护具的使用方法与注意事项\n### 3.1护理保护具的正确使用方法与步骤\n### 3.2护理保护具使用过程中的注意事项\n### 3.3护理保护具的清洁与消毒管理\n## 4.护理保护具的并发症预防与处理\n### 4.1护理保护具使用过程中可能出现的并发症\n### 4.2并发症的预防措施与处理方法\n### 4.3护理保护具使用过程中的护理干预与指导\n## 5.护理保护具的发展趋势与未来展望\n### 5.1护理保护具的创新与发展趋势\n### 5.2护理保护具在未来临床护理中的应用前景\n### 5.3护理保护具的继续教育与培训需求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护理保护具的运用与实践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护理保护具的基本概念与分类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护理保护具是一种用于保护患者的工具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护理保护具的功能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患者身体部位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患者免受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护理保护具的定义与功能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护理保护具的分类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身体保护具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颈椎支具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腰椎支具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垫类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防压疮垫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脚套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护理保护具的特点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橡胶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可调节式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护理保护具的选择原则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：确保保护具无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锐角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的保护具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等选择合适的保护具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：在保证质量的前提下，选择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的保护具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护理保护具的选择方法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：了解各种保护具的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：如有疑问，可咨询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厂家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：选择合适的保护具，进行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护理保护具的选择原则与方法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护理保护具在临床护理中的应用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提高患者的安全感和舒适度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sp>
            <p:nvSpPr>
              <p:cNvPr id="2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坠积性肺炎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</a:t>
                </a:r>
                <a:endParaRPr/>
              </a:p>
            </p:txBody>
          </p:sp>
          <p:sp>
            <p:nvSpPr>
              <p:cNvPr id="2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</p:txBody>
          </p:sp>
          <p:sp>
            <p:nvSpPr>
              <p:cNvPr id="2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护理保护具在患者护理中的重要性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3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外科：如颈椎手术、髋关节置换手术等，使用颈椎支具、髋关节支具等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内科：如糖尿病、高血压等患者，使用护足垫、护膝等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康复科：如脑卒中、骨折等患者，使用护腕、护肩等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ICU：如重症患者，使用防压疮垫、约束带等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护理保护具在不同临床科室的应用案例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：观察患者的使用情况，如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：向患者和家属发放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满意度问卷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，收集反馈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反馈与改进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的类型、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护理保护具的使用效果评估与反馈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护理保护具的使用方法与注意事项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说明书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进行佩戴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皮肤状况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清洁消毒制度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：妥善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阳光直射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护理保护具的正确使用方法与步骤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https://d.book118.com/897106021016006043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护理保护具的运用与实践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2024-09-16T18:56:35.875</cp:lastPrinted>
  <dcterms:created xsi:type="dcterms:W3CDTF">2024-09-16T10:56:35Z</dcterms:created>
  <dcterms:modified xsi:type="dcterms:W3CDTF">2024-09-16T10:56:37Z</dcterms:modified>
</cp:coreProperties>
</file>