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713E8-575B-4CC5-8FA2-CCBEBE45B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97B62-1018-4710-8EA8-9E8C0582A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065C5-F015-45DE-9769-6EECE9C59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FB68B3-231B-4241-9E80-09469E359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A26C99-6567-4FF0-9178-01A0472D1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948467-548A-4A90-9D3B-8B43C1B2A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89FC55-3009-4DE8-B9F7-12EB9EB95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53D584-CD6D-4D1A-9093-1774F61F7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DB344-637D-428D-8EFA-E8A69E8E2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89976-736E-43CD-87F8-ED6EE64E6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F1DF5-053E-4A3A-B0AF-D8C13E962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0614106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酸奶行业需求分析报告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酸奶行业概述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未来需求预测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本报告旨在全面分析酸奶行业的市场需求，探究其发展现状、趋势和潜在机会，为投资者、企业决策者和其他利益相关者提供有价值的参考信息。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随着人们生活水平的提高和健康意识的增强，酸奶作为一种营养丰富、口感良好的食品，市场需求不断增长。同时，酸奶行业也面临着市场竞争加剧、消费者需求多样化等挑战。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本报告主要分析了国内外酸奶市场的需求情况，包括市场规模、消费者行为、产品类型和销售渠道等方面。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由于数据收集的难度和时间限制，本报告可能未能涵盖所有酸奶品牌和产品，也可能未能反映市场需求的最新变化。因此，报告结果仅供参考，实际市场情况可能有所差异。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549" r="54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酸奶行业概述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酸奶是一种由牛奶经过乳酸菌发酵而成的乳制品，具有独特的酸甜口感和营养价值。根据口味、成分和制作工艺的不同，酸奶可分为多种类型，如原味酸奶、水果酸奶、低脂酸奶、高蛋白酸奶等。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酸奶按照脂肪含量可分为全脂酸奶、低脂酸奶和无脂酸奶；按照口味可分为原味酸奶和调味酸奶；按照制作工艺可分为凝固型酸奶和搅拌型酸奶。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酸奶的定义和分类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随着消费者对健康饮食的关注度不断提高，酸奶作为一种营养丰富、美味可口的食品，市场需求不断增长。全球酸奶市场规模逐年扩大，其中亚太地区的增速最快。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随着消费者对酸奶的认知和接受度不断提高，酸奶市场的消费群体也在不断扩大，从儿童到老年人都有广泛的消费基础。同时，随着健康意识的提高，消费者对酸奶的品质、口感和营养价值的要求也越来越高。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酸奶行业的市场规模和增长趋势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目前，全球酸奶市场竞争激烈，各大品牌都在努力提高产品质量、创新口味和营销手段，以吸引更多消费者。一些大型跨国乳制品企业占据了相当大的市场份额，但同时也涌现出许多区域性的中小型酸奶企业。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的变化趋势显示，健康、有机、天然、低糖、低脂等健康概念的酸奶产品越来越受到消费者的青睐，这为中小型酸奶企业提供了市场机会和发展空间。同时，随着消费者对个性化、差异化的需求增加，定制化、特色化的酸奶产品也成为了市场竞争的新热点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酸奶行业的竞争格局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大部分消费者偏爱口感醇厚、甜度适中的酸奶，尤其是水果味和原味酸奶。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口味偏好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消费者通常会选择自己熟悉的品牌，对品牌形象和口碑有一定的要求。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消费者越来越注重酸奶的营养价值和健康功能，如益生菌含量、低糖、低脂等。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健康关注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消费者对酸奶的消费习惯和偏好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信息获取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消费者通常会通过广告、亲友推荐、网络评价等方式获取酸奶产品的信息。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购买渠道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超市、便利店和电商平台是消费者购买酸奶的主要渠道。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价格比较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消费者在购买酸奶时，会对比不同品牌和产品的价格，选择性价比较高的产品。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消费者对酸奶的购买决策过程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https://d.book118.com/897106141063006042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2024-09-15T16:57:03.398</cp:lastPrinted>
  <dcterms:created xsi:type="dcterms:W3CDTF">2024-09-15T08:57:03Z</dcterms:created>
  <dcterms:modified xsi:type="dcterms:W3CDTF">2024-09-15T08:57:05Z</dcterms:modified>
</cp:coreProperties>
</file>