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41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471FA-02F6-44C9-87A5-185FD59C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5E2E2-BF61-4897-AE61-A026621F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7C4E1-2FF8-4AEA-8F2D-084B5A57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22130-9E2E-45BB-A7E1-7024931A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C3C0B-1243-42C8-BEF0-62A1E470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FBFFCC-D21B-497B-8FD7-10E0EE7B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B2393-DB97-416C-BFDC-878C6E62D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94BF6-F142-4181-A51D-411A335F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CCEA1-1C9B-4000-8F5F-D9FCBC3E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2D7F5-9891-46E2-B594-C728F829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DCC8C-F537-42BD-9833-7A6EB6D3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4169" r:id="rId2"/>
    <p:sldLayoutId id="2147524170" r:id="rId3"/>
    <p:sldLayoutId id="2147524171" r:id="rId4"/>
    <p:sldLayoutId id="2147524172" r:id="rId5"/>
    <p:sldLayoutId id="2147524173" r:id="rId6"/>
    <p:sldLayoutId id="2147524174" r:id="rId7"/>
    <p:sldLayoutId id="2147524175" r:id="rId8"/>
    <p:sldLayoutId id="2147524176" r:id="rId9"/>
    <p:sldLayoutId id="2147524177" r:id="rId10"/>
    <p:sldLayoutId id="21475241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61431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大学生心理教育的关键策略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大学生心理教育的重要性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培养积极心态的方法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大学生心理教育的实施途径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大学生心理教育的挑战与对策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结论与建议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心理健康对大学生成长的影响</a:t>
            </a:r>
            <a:endParaRPr lang="zh-CN" altLang="en-US"/>
          </a:p>
        </p:txBody>
      </p:sp>
      <p:sp>
        <p:nvSpPr>
          <p:cNvPr id="104894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提升学习效率：心理健康的学生更容易集中注意力，提高学习效果。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增强人际关系：心理健康有助于减少人际冲突，建立良好的人际关系。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促进个人发展：心理健康有助于学生发现自己的兴趣和优势，实现个人发展。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预防心理问题：保持心理健康可以预防抑郁症、焦虑症等心理问题的发生。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大学生常见心理问题及成因</a:t>
            </a:r>
            <a:endParaRPr lang="zh-CN" altLang="en-US"/>
          </a:p>
        </p:txBody>
      </p:sp>
      <p:sp>
        <p:nvSpPr>
          <p:cNvPr id="1049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人际关系敏感：与同学、室友相处不融洽，缺乏有效沟通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自卑心理：对自己评价过低，缺乏自信和勇气面对挑战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焦虑症：由于学业、就业等压力导致情绪紧张和不安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抑郁症：长期情绪低落、失去兴趣和愉悦感，影响日常生活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心理教育对大学生发展的作用</a:t>
            </a:r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提升心理素质：心理教育可以帮助大学生增强心理素质，提高应对压力和挫折的能力。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促进自我认知：心理教育可以帮助大学生更好地认识自己，了解自己的优点和不足，从而更好地规划个人发展。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培养健康心态：心理教育可以帮助大学生培养积极向上的心态，增强自信心和乐观精神。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提高人际交往能力：心理教育可以帮助大学生改善人际交往能力，增强沟通技巧和合作精神。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培养积极心态的方法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树立正确的人生观和价值观</a:t>
            </a:r>
            <a:endParaRPr lang="zh-CN" altLang="en-US"/>
          </a:p>
        </p:txBody>
      </p:sp>
      <p:sp>
        <p:nvSpPr>
          <p:cNvPr id="104917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认识自我：了解自己的兴趣、性格、能力等，明确自己的人生目标和追求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培养自信：相信自己的能力和价值，勇于面对挑战和困难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学会感恩：感谢生活中的美好事物，珍惜身边的人和事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培养责任感：对自己的行为负责，对社会、家庭、朋友等负起应有的责任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学会自我调节与情绪管理</a:t>
            </a:r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认识情绪：了解情绪的产生和影响，学会识别和表达情绪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自我调节：学会调整心态，保持积极乐观的态度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情绪管理：学会控制情绪，避免情绪波动过大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建立良好的人际关系：与他人建立良好的人际关系，获得支持和帮助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培养兴趣爱好：培养自己的兴趣爱好，丰富生活，提高自我价值感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6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保持健康的生活方式：保持良好的生活习惯，如合理饮食、适量运动等，提高身体素质和情绪稳定性。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培养自信心和应对挫折的能力</a:t>
            </a:r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自我肯定：通过自我肯定，增强自信心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自我激励：通过自我激励，激发潜能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自我调整：通过自我调整，应对挫折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自我提升：通过自我提升，提高自信心和应对挫折的能力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建立良好的人际关系和团队协作精神</a:t>
            </a:r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学会倾听：尊重他人，倾听他人的意见和建议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积极沟通：主动与他人交流，表达自己的想法和感受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建立信任：信任他人，同时也要赢得他人的信任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团队协作：积极参与团队活动，发挥自己的优势，共同完成任务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3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大学生心理教育的实施途径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https://d.book118.com/897106143142006030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大学生心理教育的关键策略</vt:lpstr>
      <vt:lpstr>目录</vt:lpstr>
      <vt:lpstr>添加章节标题</vt:lpstr>
      <vt:lpstr>大学生心理教育的重要性</vt:lpstr>
      <vt:lpstr>心理健康对大学生成长的影响</vt:lpstr>
      <vt:lpstr>大学生常见心理问题及成因</vt:lpstr>
      <vt:lpstr>心理教育对大学生发展的作用</vt:lpstr>
      <vt:lpstr>培养积极心态的方法</vt:lpstr>
      <vt:lpstr>树立正确的人生观和价值观</vt:lpstr>
      <vt:lpstr>学会自我调节与情绪管理</vt:lpstr>
      <vt:lpstr>培养自信心和应对挫折的能力</vt:lpstr>
      <vt:lpstr>建立良好的人际关系和团队协作精神</vt:lpstr>
      <vt:lpstr>大学生心理教育的实施途径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2024-09-02T13:11:43.615</cp:lastPrinted>
  <dcterms:created xsi:type="dcterms:W3CDTF">2024-09-02T05:11:43Z</dcterms:created>
  <dcterms:modified xsi:type="dcterms:W3CDTF">2024-09-02T05:11:46Z</dcterms:modified>
</cp:coreProperties>
</file>