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57.xml" ContentType="application/vnd.openxmlformats-officedocument.presentationml.tags+xml"/>
  <Override PartName="/ppt/tags/tag258.xml" ContentType="application/vnd.openxmlformats-officedocument.presentationml.tags+xml"/>
  <Override PartName="/ppt/tags/tag259.xml" ContentType="application/vnd.openxmlformats-officedocument.presentationml.tags+xml"/>
  <Override PartName="/ppt/tags/tag26.xml" ContentType="application/vnd.openxmlformats-officedocument.presentationml.tags+xml"/>
  <Override PartName="/ppt/tags/tag260.xml" ContentType="application/vnd.openxmlformats-officedocument.presentationml.tags+xml"/>
  <Override PartName="/ppt/tags/tag261.xml" ContentType="application/vnd.openxmlformats-officedocument.presentationml.tags+xml"/>
  <Override PartName="/ppt/tags/tag262.xml" ContentType="application/vnd.openxmlformats-officedocument.presentationml.tags+xml"/>
  <Override PartName="/ppt/tags/tag263.xml" ContentType="application/vnd.openxmlformats-officedocument.presentationml.tags+xml"/>
  <Override PartName="/ppt/tags/tag264.xml" ContentType="application/vnd.openxmlformats-officedocument.presentationml.tags+xml"/>
  <Override PartName="/ppt/tags/tag265.xml" ContentType="application/vnd.openxmlformats-officedocument.presentationml.tags+xml"/>
  <Override PartName="/ppt/tags/tag266.xml" ContentType="application/vnd.openxmlformats-officedocument.presentationml.tags+xml"/>
  <Override PartName="/ppt/tags/tag267.xml" ContentType="application/vnd.openxmlformats-officedocument.presentationml.tags+xml"/>
  <Override PartName="/ppt/tags/tag268.xml" ContentType="application/vnd.openxmlformats-officedocument.presentationml.tags+xml"/>
  <Override PartName="/ppt/tags/tag269.xml" ContentType="application/vnd.openxmlformats-officedocument.presentationml.tags+xml"/>
  <Override PartName="/ppt/tags/tag27.xml" ContentType="application/vnd.openxmlformats-officedocument.presentationml.tags+xml"/>
  <Override PartName="/ppt/tags/tag270.xml" ContentType="application/vnd.openxmlformats-officedocument.presentationml.tags+xml"/>
  <Override PartName="/ppt/tags/tag271.xml" ContentType="application/vnd.openxmlformats-officedocument.presentationml.tags+xml"/>
  <Override PartName="/ppt/tags/tag272.xml" ContentType="application/vnd.openxmlformats-officedocument.presentationml.tags+xml"/>
  <Override PartName="/ppt/tags/tag273.xml" ContentType="application/vnd.openxmlformats-officedocument.presentationml.tags+xml"/>
  <Override PartName="/ppt/tags/tag274.xml" ContentType="application/vnd.openxmlformats-officedocument.presentationml.tags+xml"/>
  <Override PartName="/ppt/tags/tag275.xml" ContentType="application/vnd.openxmlformats-officedocument.presentationml.tags+xml"/>
  <Override PartName="/ppt/tags/tag276.xml" ContentType="application/vnd.openxmlformats-officedocument.presentationml.tags+xml"/>
  <Override PartName="/ppt/tags/tag277.xml" ContentType="application/vnd.openxmlformats-officedocument.presentationml.tags+xml"/>
  <Override PartName="/ppt/tags/tag278.xml" ContentType="application/vnd.openxmlformats-officedocument.presentationml.tags+xml"/>
  <Override PartName="/ppt/tags/tag279.xml" ContentType="application/vnd.openxmlformats-officedocument.presentationml.tags+xml"/>
  <Override PartName="/ppt/tags/tag28.xml" ContentType="application/vnd.openxmlformats-officedocument.presentationml.tags+xml"/>
  <Override PartName="/ppt/tags/tag280.xml" ContentType="application/vnd.openxmlformats-officedocument.presentationml.tags+xml"/>
  <Override PartName="/ppt/tags/tag281.xml" ContentType="application/vnd.openxmlformats-officedocument.presentationml.tags+xml"/>
  <Override PartName="/ppt/tags/tag282.xml" ContentType="application/vnd.openxmlformats-officedocument.presentationml.tags+xml"/>
  <Override PartName="/ppt/tags/tag283.xml" ContentType="application/vnd.openxmlformats-officedocument.presentationml.tags+xml"/>
  <Override PartName="/ppt/tags/tag284.xml" ContentType="application/vnd.openxmlformats-officedocument.presentationml.tags+xml"/>
  <Override PartName="/ppt/tags/tag285.xml" ContentType="application/vnd.openxmlformats-officedocument.presentationml.tags+xml"/>
  <Override PartName="/ppt/tags/tag286.xml" ContentType="application/vnd.openxmlformats-officedocument.presentationml.tags+xml"/>
  <Override PartName="/ppt/tags/tag287.xml" ContentType="application/vnd.openxmlformats-officedocument.presentationml.tags+xml"/>
  <Override PartName="/ppt/tags/tag288.xml" ContentType="application/vnd.openxmlformats-officedocument.presentationml.tags+xml"/>
  <Override PartName="/ppt/tags/tag289.xml" ContentType="application/vnd.openxmlformats-officedocument.presentationml.tags+xml"/>
  <Override PartName="/ppt/tags/tag29.xml" ContentType="application/vnd.openxmlformats-officedocument.presentationml.tags+xml"/>
  <Override PartName="/ppt/tags/tag290.xml" ContentType="application/vnd.openxmlformats-officedocument.presentationml.tags+xml"/>
  <Override PartName="/ppt/tags/tag291.xml" ContentType="application/vnd.openxmlformats-officedocument.presentationml.tags+xml"/>
  <Override PartName="/ppt/tags/tag292.xml" ContentType="application/vnd.openxmlformats-officedocument.presentationml.tags+xml"/>
  <Override PartName="/ppt/tags/tag293.xml" ContentType="application/vnd.openxmlformats-officedocument.presentationml.tags+xml"/>
  <Override PartName="/ppt/tags/tag294.xml" ContentType="application/vnd.openxmlformats-officedocument.presentationml.tags+xml"/>
  <Override PartName="/ppt/tags/tag295.xml" ContentType="application/vnd.openxmlformats-officedocument.presentationml.tags+xml"/>
  <Override PartName="/ppt/tags/tag296.xml" ContentType="application/vnd.openxmlformats-officedocument.presentationml.tags+xml"/>
  <Override PartName="/ppt/tags/tag297.xml" ContentType="application/vnd.openxmlformats-officedocument.presentationml.tags+xml"/>
  <Override PartName="/ppt/tags/tag298.xml" ContentType="application/vnd.openxmlformats-officedocument.presentationml.tags+xml"/>
  <Override PartName="/ppt/tags/tag29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00.xml" ContentType="application/vnd.openxmlformats-officedocument.presentationml.tags+xml"/>
  <Override PartName="/ppt/tags/tag301.xml" ContentType="application/vnd.openxmlformats-officedocument.presentationml.tags+xml"/>
  <Override PartName="/ppt/tags/tag302.xml" ContentType="application/vnd.openxmlformats-officedocument.presentationml.tags+xml"/>
  <Override PartName="/ppt/tags/tag303.xml" ContentType="application/vnd.openxmlformats-officedocument.presentationml.tags+xml"/>
  <Override PartName="/ppt/tags/tag304.xml" ContentType="application/vnd.openxmlformats-officedocument.presentationml.tags+xml"/>
  <Override PartName="/ppt/tags/tag305.xml" ContentType="application/vnd.openxmlformats-officedocument.presentationml.tags+xml"/>
  <Override PartName="/ppt/tags/tag306.xml" ContentType="application/vnd.openxmlformats-officedocument.presentationml.tags+xml"/>
  <Override PartName="/ppt/tags/tag307.xml" ContentType="application/vnd.openxmlformats-officedocument.presentationml.tags+xml"/>
  <Override PartName="/ppt/tags/tag308.xml" ContentType="application/vnd.openxmlformats-officedocument.presentationml.tags+xml"/>
  <Override PartName="/ppt/tags/tag309.xml" ContentType="application/vnd.openxmlformats-officedocument.presentationml.tags+xml"/>
  <Override PartName="/ppt/tags/tag31.xml" ContentType="application/vnd.openxmlformats-officedocument.presentationml.tags+xml"/>
  <Override PartName="/ppt/tags/tag310.xml" ContentType="application/vnd.openxmlformats-officedocument.presentationml.tags+xml"/>
  <Override PartName="/ppt/tags/tag311.xml" ContentType="application/vnd.openxmlformats-officedocument.presentationml.tags+xml"/>
  <Override PartName="/ppt/tags/tag312.xml" ContentType="application/vnd.openxmlformats-officedocument.presentationml.tags+xml"/>
  <Override PartName="/ppt/tags/tag313.xml" ContentType="application/vnd.openxmlformats-officedocument.presentationml.tags+xml"/>
  <Override PartName="/ppt/tags/tag314.xml" ContentType="application/vnd.openxmlformats-officedocument.presentationml.tags+xml"/>
  <Override PartName="/ppt/tags/tag315.xml" ContentType="application/vnd.openxmlformats-officedocument.presentationml.tags+xml"/>
  <Override PartName="/ppt/tags/tag316.xml" ContentType="application/vnd.openxmlformats-officedocument.presentationml.tags+xml"/>
  <Override PartName="/ppt/tags/tag317.xml" ContentType="application/vnd.openxmlformats-officedocument.presentationml.tags+xml"/>
  <Override PartName="/ppt/tags/tag318.xml" ContentType="application/vnd.openxmlformats-officedocument.presentationml.tags+xml"/>
  <Override PartName="/ppt/tags/tag319.xml" ContentType="application/vnd.openxmlformats-officedocument.presentationml.tags+xml"/>
  <Override PartName="/ppt/tags/tag32.xml" ContentType="application/vnd.openxmlformats-officedocument.presentationml.tags+xml"/>
  <Override PartName="/ppt/tags/tag320.xml" ContentType="application/vnd.openxmlformats-officedocument.presentationml.tags+xml"/>
  <Override PartName="/ppt/tags/tag321.xml" ContentType="application/vnd.openxmlformats-officedocument.presentationml.tags+xml"/>
  <Override PartName="/ppt/tags/tag322.xml" ContentType="application/vnd.openxmlformats-officedocument.presentationml.tags+xml"/>
  <Override PartName="/ppt/tags/tag323.xml" ContentType="application/vnd.openxmlformats-officedocument.presentationml.tags+xml"/>
  <Override PartName="/ppt/tags/tag324.xml" ContentType="application/vnd.openxmlformats-officedocument.presentationml.tags+xml"/>
  <Override PartName="/ppt/tags/tag325.xml" ContentType="application/vnd.openxmlformats-officedocument.presentationml.tags+xml"/>
  <Override PartName="/ppt/tags/tag326.xml" ContentType="application/vnd.openxmlformats-officedocument.presentationml.tags+xml"/>
  <Override PartName="/ppt/tags/tag327.xml" ContentType="application/vnd.openxmlformats-officedocument.presentationml.tags+xml"/>
  <Override PartName="/ppt/tags/tag328.xml" ContentType="application/vnd.openxmlformats-officedocument.presentationml.tags+xml"/>
  <Override PartName="/ppt/tags/tag329.xml" ContentType="application/vnd.openxmlformats-officedocument.presentationml.tags+xml"/>
  <Override PartName="/ppt/tags/tag33.xml" ContentType="application/vnd.openxmlformats-officedocument.presentationml.tags+xml"/>
  <Override PartName="/ppt/tags/tag330.xml" ContentType="application/vnd.openxmlformats-officedocument.presentationml.tags+xml"/>
  <Override PartName="/ppt/tags/tag331.xml" ContentType="application/vnd.openxmlformats-officedocument.presentationml.tags+xml"/>
  <Override PartName="/ppt/tags/tag332.xml" ContentType="application/vnd.openxmlformats-officedocument.presentationml.tags+xml"/>
  <Override PartName="/ppt/tags/tag333.xml" ContentType="application/vnd.openxmlformats-officedocument.presentationml.tags+xml"/>
  <Override PartName="/ppt/tags/tag334.xml" ContentType="application/vnd.openxmlformats-officedocument.presentationml.tags+xml"/>
  <Override PartName="/ppt/tags/tag335.xml" ContentType="application/vnd.openxmlformats-officedocument.presentationml.tags+xml"/>
  <Override PartName="/ppt/tags/tag336.xml" ContentType="application/vnd.openxmlformats-officedocument.presentationml.tags+xml"/>
  <Override PartName="/ppt/tags/tag337.xml" ContentType="application/vnd.openxmlformats-officedocument.presentationml.tags+xml"/>
  <Override PartName="/ppt/tags/tag338.xml" ContentType="application/vnd.openxmlformats-officedocument.presentationml.tags+xml"/>
  <Override PartName="/ppt/tags/tag339.xml" ContentType="application/vnd.openxmlformats-officedocument.presentationml.tags+xml"/>
  <Override PartName="/ppt/tags/tag34.xml" ContentType="application/vnd.openxmlformats-officedocument.presentationml.tags+xml"/>
  <Override PartName="/ppt/tags/tag340.xml" ContentType="application/vnd.openxmlformats-officedocument.presentationml.tags+xml"/>
  <Override PartName="/ppt/tags/tag341.xml" ContentType="application/vnd.openxmlformats-officedocument.presentationml.tags+xml"/>
  <Override PartName="/ppt/tags/tag342.xml" ContentType="application/vnd.openxmlformats-officedocument.presentationml.tags+xml"/>
  <Override PartName="/ppt/tags/tag343.xml" ContentType="application/vnd.openxmlformats-officedocument.presentationml.tags+xml"/>
  <Override PartName="/ppt/tags/tag344.xml" ContentType="application/vnd.openxmlformats-officedocument.presentationml.tags+xml"/>
  <Override PartName="/ppt/tags/tag345.xml" ContentType="application/vnd.openxmlformats-officedocument.presentationml.tags+xml"/>
  <Override PartName="/ppt/tags/tag346.xml" ContentType="application/vnd.openxmlformats-officedocument.presentationml.tags+xml"/>
  <Override PartName="/ppt/tags/tag347.xml" ContentType="application/vnd.openxmlformats-officedocument.presentationml.tags+xml"/>
  <Override PartName="/ppt/tags/tag348.xml" ContentType="application/vnd.openxmlformats-officedocument.presentationml.tags+xml"/>
  <Override PartName="/ppt/tags/tag349.xml" ContentType="application/vnd.openxmlformats-officedocument.presentationml.tags+xml"/>
  <Override PartName="/ppt/tags/tag35.xml" ContentType="application/vnd.openxmlformats-officedocument.presentationml.tags+xml"/>
  <Override PartName="/ppt/tags/tag350.xml" ContentType="application/vnd.openxmlformats-officedocument.presentationml.tags+xml"/>
  <Override PartName="/ppt/tags/tag351.xml" ContentType="application/vnd.openxmlformats-officedocument.presentationml.tags+xml"/>
  <Override PartName="/ppt/tags/tag352.xml" ContentType="application/vnd.openxmlformats-officedocument.presentationml.tags+xml"/>
  <Override PartName="/ppt/tags/tag353.xml" ContentType="application/vnd.openxmlformats-officedocument.presentationml.tags+xml"/>
  <Override PartName="/ppt/tags/tag354.xml" ContentType="application/vnd.openxmlformats-officedocument.presentationml.tags+xml"/>
  <Override PartName="/ppt/tags/tag355.xml" ContentType="application/vnd.openxmlformats-officedocument.presentationml.tags+xml"/>
  <Override PartName="/ppt/tags/tag356.xml" ContentType="application/vnd.openxmlformats-officedocument.presentationml.tags+xml"/>
  <Override PartName="/ppt/tags/tag357.xml" ContentType="application/vnd.openxmlformats-officedocument.presentationml.tags+xml"/>
  <Override PartName="/ppt/tags/tag358.xml" ContentType="application/vnd.openxmlformats-officedocument.presentationml.tags+xml"/>
  <Override PartName="/ppt/tags/tag359.xml" ContentType="application/vnd.openxmlformats-officedocument.presentationml.tags+xml"/>
  <Override PartName="/ppt/tags/tag36.xml" ContentType="application/vnd.openxmlformats-officedocument.presentationml.tags+xml"/>
  <Override PartName="/ppt/tags/tag360.xml" ContentType="application/vnd.openxmlformats-officedocument.presentationml.tags+xml"/>
  <Override PartName="/ppt/tags/tag361.xml" ContentType="application/vnd.openxmlformats-officedocument.presentationml.tags+xml"/>
  <Override PartName="/ppt/tags/tag362.xml" ContentType="application/vnd.openxmlformats-officedocument.presentationml.tags+xml"/>
  <Override PartName="/ppt/tags/tag363.xml" ContentType="application/vnd.openxmlformats-officedocument.presentationml.tags+xml"/>
  <Override PartName="/ppt/tags/tag364.xml" ContentType="application/vnd.openxmlformats-officedocument.presentationml.tags+xml"/>
  <Override PartName="/ppt/tags/tag365.xml" ContentType="application/vnd.openxmlformats-officedocument.presentationml.tags+xml"/>
  <Override PartName="/ppt/tags/tag366.xml" ContentType="application/vnd.openxmlformats-officedocument.presentationml.tags+xml"/>
  <Override PartName="/ppt/tags/tag367.xml" ContentType="application/vnd.openxmlformats-officedocument.presentationml.tags+xml"/>
  <Override PartName="/ppt/tags/tag368.xml" ContentType="application/vnd.openxmlformats-officedocument.presentationml.tags+xml"/>
  <Override PartName="/ppt/tags/tag369.xml" ContentType="application/vnd.openxmlformats-officedocument.presentationml.tags+xml"/>
  <Override PartName="/ppt/tags/tag37.xml" ContentType="application/vnd.openxmlformats-officedocument.presentationml.tags+xml"/>
  <Override PartName="/ppt/tags/tag370.xml" ContentType="application/vnd.openxmlformats-officedocument.presentationml.tags+xml"/>
  <Override PartName="/ppt/tags/tag371.xml" ContentType="application/vnd.openxmlformats-officedocument.presentationml.tags+xml"/>
  <Override PartName="/ppt/tags/tag372.xml" ContentType="application/vnd.openxmlformats-officedocument.presentationml.tags+xml"/>
  <Override PartName="/ppt/tags/tag373.xml" ContentType="application/vnd.openxmlformats-officedocument.presentationml.tags+xml"/>
  <Override PartName="/ppt/tags/tag374.xml" ContentType="application/vnd.openxmlformats-officedocument.presentationml.tags+xml"/>
  <Override PartName="/ppt/tags/tag375.xml" ContentType="application/vnd.openxmlformats-officedocument.presentationml.tags+xml"/>
  <Override PartName="/ppt/tags/tag376.xml" ContentType="application/vnd.openxmlformats-officedocument.presentationml.tags+xml"/>
  <Override PartName="/ppt/tags/tag377.xml" ContentType="application/vnd.openxmlformats-officedocument.presentationml.tags+xml"/>
  <Override PartName="/ppt/tags/tag378.xml" ContentType="application/vnd.openxmlformats-officedocument.presentationml.tags+xml"/>
  <Override PartName="/ppt/tags/tag379.xml" ContentType="application/vnd.openxmlformats-officedocument.presentationml.tags+xml"/>
  <Override PartName="/ppt/tags/tag38.xml" ContentType="application/vnd.openxmlformats-officedocument.presentationml.tags+xml"/>
  <Override PartName="/ppt/tags/tag380.xml" ContentType="application/vnd.openxmlformats-officedocument.presentationml.tags+xml"/>
  <Override PartName="/ppt/tags/tag381.xml" ContentType="application/vnd.openxmlformats-officedocument.presentationml.tags+xml"/>
  <Override PartName="/ppt/tags/tag382.xml" ContentType="application/vnd.openxmlformats-officedocument.presentationml.tags+xml"/>
  <Override PartName="/ppt/tags/tag383.xml" ContentType="application/vnd.openxmlformats-officedocument.presentationml.tags+xml"/>
  <Override PartName="/ppt/tags/tag384.xml" ContentType="application/vnd.openxmlformats-officedocument.presentationml.tags+xml"/>
  <Override PartName="/ppt/tags/tag385.xml" ContentType="application/vnd.openxmlformats-officedocument.presentationml.tags+xml"/>
  <Override PartName="/ppt/tags/tag386.xml" ContentType="application/vnd.openxmlformats-officedocument.presentationml.tags+xml"/>
  <Override PartName="/ppt/tags/tag387.xml" ContentType="application/vnd.openxmlformats-officedocument.presentationml.tags+xml"/>
  <Override PartName="/ppt/tags/tag388.xml" ContentType="application/vnd.openxmlformats-officedocument.presentationml.tags+xml"/>
  <Override PartName="/ppt/tags/tag389.xml" ContentType="application/vnd.openxmlformats-officedocument.presentationml.tags+xml"/>
  <Override PartName="/ppt/tags/tag39.xml" ContentType="application/vnd.openxmlformats-officedocument.presentationml.tags+xml"/>
  <Override PartName="/ppt/tags/tag390.xml" ContentType="application/vnd.openxmlformats-officedocument.presentationml.tags+xml"/>
  <Override PartName="/ppt/tags/tag391.xml" ContentType="application/vnd.openxmlformats-officedocument.presentationml.tags+xml"/>
  <Override PartName="/ppt/tags/tag392.xml" ContentType="application/vnd.openxmlformats-officedocument.presentationml.tags+xml"/>
  <Override PartName="/ppt/tags/tag393.xml" ContentType="application/vnd.openxmlformats-officedocument.presentationml.tags+xml"/>
  <Override PartName="/ppt/tags/tag394.xml" ContentType="application/vnd.openxmlformats-officedocument.presentationml.tags+xml"/>
  <Override PartName="/ppt/tags/tag395.xml" ContentType="application/vnd.openxmlformats-officedocument.presentationml.tags+xml"/>
  <Override PartName="/ppt/tags/tag396.xml" ContentType="application/vnd.openxmlformats-officedocument.presentationml.tags+xml"/>
  <Override PartName="/ppt/tags/tag397.xml" ContentType="application/vnd.openxmlformats-officedocument.presentationml.tags+xml"/>
  <Override PartName="/ppt/tags/tag398.xml" ContentType="application/vnd.openxmlformats-officedocument.presentationml.tags+xml"/>
  <Override PartName="/ppt/tags/tag39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00.xml" ContentType="application/vnd.openxmlformats-officedocument.presentationml.tags+xml"/>
  <Override PartName="/ppt/tags/tag401.xml" ContentType="application/vnd.openxmlformats-officedocument.presentationml.tags+xml"/>
  <Override PartName="/ppt/tags/tag402.xml" ContentType="application/vnd.openxmlformats-officedocument.presentationml.tags+xml"/>
  <Override PartName="/ppt/tags/tag403.xml" ContentType="application/vnd.openxmlformats-officedocument.presentationml.tags+xml"/>
  <Override PartName="/ppt/tags/tag404.xml" ContentType="application/vnd.openxmlformats-officedocument.presentationml.tags+xml"/>
  <Override PartName="/ppt/tags/tag405.xml" ContentType="application/vnd.openxmlformats-officedocument.presentationml.tags+xml"/>
  <Override PartName="/ppt/tags/tag406.xml" ContentType="application/vnd.openxmlformats-officedocument.presentationml.tags+xml"/>
  <Override PartName="/ppt/tags/tag407.xml" ContentType="application/vnd.openxmlformats-officedocument.presentationml.tags+xml"/>
  <Override PartName="/ppt/tags/tag408.xml" ContentType="application/vnd.openxmlformats-officedocument.presentationml.tags+xml"/>
  <Override PartName="/ppt/tags/tag409.xml" ContentType="application/vnd.openxmlformats-officedocument.presentationml.tags+xml"/>
  <Override PartName="/ppt/tags/tag41.xml" ContentType="application/vnd.openxmlformats-officedocument.presentationml.tags+xml"/>
  <Override PartName="/ppt/tags/tag410.xml" ContentType="application/vnd.openxmlformats-officedocument.presentationml.tags+xml"/>
  <Override PartName="/ppt/tags/tag411.xml" ContentType="application/vnd.openxmlformats-officedocument.presentationml.tags+xml"/>
  <Override PartName="/ppt/tags/tag412.xml" ContentType="application/vnd.openxmlformats-officedocument.presentationml.tags+xml"/>
  <Override PartName="/ppt/tags/tag413.xml" ContentType="application/vnd.openxmlformats-officedocument.presentationml.tags+xml"/>
  <Override PartName="/ppt/tags/tag414.xml" ContentType="application/vnd.openxmlformats-officedocument.presentationml.tags+xml"/>
  <Override PartName="/ppt/tags/tag415.xml" ContentType="application/vnd.openxmlformats-officedocument.presentationml.tags+xml"/>
  <Override PartName="/ppt/tags/tag416.xml" ContentType="application/vnd.openxmlformats-officedocument.presentationml.tags+xml"/>
  <Override PartName="/ppt/tags/tag417.xml" ContentType="application/vnd.openxmlformats-officedocument.presentationml.tags+xml"/>
  <Override PartName="/ppt/tags/tag418.xml" ContentType="application/vnd.openxmlformats-officedocument.presentationml.tags+xml"/>
  <Override PartName="/ppt/tags/tag419.xml" ContentType="application/vnd.openxmlformats-officedocument.presentationml.tags+xml"/>
  <Override PartName="/ppt/tags/tag42.xml" ContentType="application/vnd.openxmlformats-officedocument.presentationml.tags+xml"/>
  <Override PartName="/ppt/tags/tag420.xml" ContentType="application/vnd.openxmlformats-officedocument.presentationml.tags+xml"/>
  <Override PartName="/ppt/tags/tag421.xml" ContentType="application/vnd.openxmlformats-officedocument.presentationml.tags+xml"/>
  <Override PartName="/ppt/tags/tag422.xml" ContentType="application/vnd.openxmlformats-officedocument.presentationml.tags+xml"/>
  <Override PartName="/ppt/tags/tag423.xml" ContentType="application/vnd.openxmlformats-officedocument.presentationml.tags+xml"/>
  <Override PartName="/ppt/tags/tag424.xml" ContentType="application/vnd.openxmlformats-officedocument.presentationml.tags+xml"/>
  <Override PartName="/ppt/tags/tag425.xml" ContentType="application/vnd.openxmlformats-officedocument.presentationml.tags+xml"/>
  <Override PartName="/ppt/tags/tag426.xml" ContentType="application/vnd.openxmlformats-officedocument.presentationml.tags+xml"/>
  <Override PartName="/ppt/tags/tag427.xml" ContentType="application/vnd.openxmlformats-officedocument.presentationml.tags+xml"/>
  <Override PartName="/ppt/tags/tag428.xml" ContentType="application/vnd.openxmlformats-officedocument.presentationml.tags+xml"/>
  <Override PartName="/ppt/tags/tag429.xml" ContentType="application/vnd.openxmlformats-officedocument.presentationml.tags+xml"/>
  <Override PartName="/ppt/tags/tag43.xml" ContentType="application/vnd.openxmlformats-officedocument.presentationml.tags+xml"/>
  <Override PartName="/ppt/tags/tag430.xml" ContentType="application/vnd.openxmlformats-officedocument.presentationml.tags+xml"/>
  <Override PartName="/ppt/tags/tag431.xml" ContentType="application/vnd.openxmlformats-officedocument.presentationml.tags+xml"/>
  <Override PartName="/ppt/tags/tag432.xml" ContentType="application/vnd.openxmlformats-officedocument.presentationml.tags+xml"/>
  <Override PartName="/ppt/tags/tag433.xml" ContentType="application/vnd.openxmlformats-officedocument.presentationml.tags+xml"/>
  <Override PartName="/ppt/tags/tag434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5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1" r:id="rId18"/>
    <p:sldId id="304" r:id="rId19"/>
    <p:sldId id="307" r:id="rId20"/>
    <p:sldId id="310" r:id="rId21"/>
    <p:sldId id="313" r:id="rId22"/>
    <p:sldId id="315" r:id="rId23"/>
  </p:sldIdLst>
  <p:sldSz cx="12192000" cy="6858000"/>
  <p:notesSz cx="6858000" cy="9144000"/>
  <p:custDataLst>
    <p:tags r:id="rId2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fill>
          <a:solidFill>
            <a:schemeClr val="accent1">
              <a:tint val="40000"/>
            </a:schemeClr>
          </a:solidFill>
        </a:fill>
      </a:tcStyle>
    </a:band1H>
    <a:band1V>
      <a:tcStyle>
        <a:fill>
          <a:solidFill>
            <a:schemeClr val="accent1">
              <a:tint val="40000"/>
            </a:schemeClr>
          </a:solidFill>
        </a:fill>
      </a:tcStyle>
    </a:band1V>
    <a:lastCol>
      <a:tcTxStyle b="on">
        <a:fontRef idx="minor">
          <a:prstClr val="black"/>
        </a:fontRef>
        <a:schemeClr val="lt1"/>
      </a:tcTxStyle>
      <a:tcStyle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slide" Target="slides/slide16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7.xml" /><Relationship Id="rId21" Type="http://schemas.openxmlformats.org/officeDocument/2006/relationships/slide" Target="slides/slide18.xml" /><Relationship Id="rId22" Type="http://schemas.openxmlformats.org/officeDocument/2006/relationships/slide" Target="slides/slide19.xml" /><Relationship Id="rId23" Type="http://schemas.openxmlformats.org/officeDocument/2006/relationships/slide" Target="slides/slide20.xml" /><Relationship Id="rId24" Type="http://schemas.openxmlformats.org/officeDocument/2006/relationships/tags" Target="tags/tag434.xml" /><Relationship Id="rId25" Type="http://schemas.openxmlformats.org/officeDocument/2006/relationships/presProps" Target="presProps.xml" /><Relationship Id="rId26" Type="http://schemas.openxmlformats.org/officeDocument/2006/relationships/viewProps" Target="viewProps.xml" /><Relationship Id="rId27" Type="http://schemas.openxmlformats.org/officeDocument/2006/relationships/theme" Target="theme/theme1.xml" /><Relationship Id="rId28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72.xml" /><Relationship Id="rId2" Type="http://schemas.openxmlformats.org/officeDocument/2006/relationships/tags" Target="../tags/tag173.xml" /><Relationship Id="rId3" Type="http://schemas.openxmlformats.org/officeDocument/2006/relationships/tags" Target="../tags/tag174.xml" /><Relationship Id="rId4" Type="http://schemas.openxmlformats.org/officeDocument/2006/relationships/tags" Target="../tags/tag175.xml" /><Relationship Id="rId5" Type="http://schemas.openxmlformats.org/officeDocument/2006/relationships/tags" Target="../tags/tag176.xml" /><Relationship Id="rId6" Type="http://schemas.openxmlformats.org/officeDocument/2006/relationships/tags" Target="../tags/tag177.xml" /><Relationship Id="rId7" Type="http://schemas.openxmlformats.org/officeDocument/2006/relationships/tags" Target="../tags/tag178.xml" /><Relationship Id="rId8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Ref idx="1001">
        <a:schemeClr val="bg1"/>
      </p:bgRef>
    </p:bg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页眉占位符 1"/>
          <p:cNvSpPr>
            <a:spLocks noGrp="1"/>
          </p:cNvSpPr>
          <p:nvPr>
            <p:ph type="hdr" sz="quarter"/>
            <p:custDataLst>
              <p:tags r:id="rId2"/>
            </p:custDataLst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idx="1"/>
            <p:custDataLst>
              <p:tags r:id="rId3"/>
            </p:custDataLst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2A48B96-639E-45A3-A0BA-2464DFDB1FAA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幻灯片图像占位符 3"/>
          <p:cNvSpPr>
            <a:spLocks noGrp="1" noRot="1" noChangeAspect="1"/>
          </p:cNvSpPr>
          <p:nvPr>
            <p:ph type="sldImg" idx="2"/>
            <p:custDataLst>
              <p:tags r:id="rId4"/>
            </p:custDataLst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5" name="备注占位符 4"/>
          <p:cNvSpPr>
            <a:spLocks noGrp="1"/>
          </p:cNvSpPr>
          <p:nvPr>
            <p:ph type="body" sz="quarter" idx="3"/>
            <p:custDataLst>
              <p:tags r:id="rId5"/>
            </p:custDataLst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4"/>
            <p:custDataLst>
              <p:tags r:id="rId6"/>
            </p:custDataLst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5"/>
            <p:custDataLst>
              <p:tags r:id="rId7"/>
            </p:custDataLst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6837353-30EB-4A48-80EB-173D804AEFBD}" type="slidenum">
              <a:rPr lang="zh-CN" altLang="en-US" smtClean="0"/>
              <a:t/>
            </a:fld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4.xml" /><Relationship Id="rId2" Type="http://schemas.openxmlformats.org/officeDocument/2006/relationships/notesMaster" Target="../notesMasters/notesMaster1.xml" /><Relationship Id="rId3" Type="http://schemas.openxmlformats.org/officeDocument/2006/relationships/tags" Target="../tags/tag220.xml" /><Relationship Id="rId4" Type="http://schemas.openxmlformats.org/officeDocument/2006/relationships/tags" Target="../tags/tag221.xml" /><Relationship Id="rId5" Type="http://schemas.openxmlformats.org/officeDocument/2006/relationships/tags" Target="../tags/tag222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>
          <p:custDataLst>
            <p:tags r:id="rId3"/>
          </p:custDataLst>
        </p:nvPr>
      </p:nvGrpSpPr>
      <p:grpSpPr>
        <a:xfrm>
          <a:off x="0" y="0"/>
          <a:ext cx="0" cy="0"/>
        </a:xfrm>
      </p:grpSpPr>
      <p:sp>
        <p:nvSpPr>
          <p:cNvPr id="2" name="幻灯片图像占位符 1"/>
          <p:cNvSpPr/>
          <p:nvPr>
            <p:ph type="sldImg" idx="2"/>
            <p:custDataLst>
              <p:tags r:id="rId4"/>
            </p:custDataLst>
          </p:nvPr>
        </p:nvSpPr>
        <p:spPr/>
      </p:sp>
      <p:sp>
        <p:nvSpPr>
          <p:cNvPr id="3" name="文本占位符 2"/>
          <p:cNvSpPr txBox="1"/>
          <p:nvPr>
            <p:ph type="body" idx="3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2" Type="http://schemas.openxmlformats.org/officeDocument/2006/relationships/tags" Target="../tags/tag2.xml" /><Relationship Id="rId3" Type="http://schemas.openxmlformats.org/officeDocument/2006/relationships/tags" Target="../tags/tag3.xml" /><Relationship Id="rId4" Type="http://schemas.openxmlformats.org/officeDocument/2006/relationships/tags" Target="../tags/tag4.xml" /><Relationship Id="rId5" Type="http://schemas.openxmlformats.org/officeDocument/2006/relationships/tags" Target="../tags/tag5.xml" /><Relationship Id="rId6" Type="http://schemas.openxmlformats.org/officeDocument/2006/relationships/tags" Target="../tags/tag6.xml" /><Relationship Id="rId7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.xml" /><Relationship Id="rId2" Type="http://schemas.openxmlformats.org/officeDocument/2006/relationships/tags" Target="../tags/tag8.xml" /><Relationship Id="rId3" Type="http://schemas.openxmlformats.org/officeDocument/2006/relationships/tags" Target="../tags/tag9.xml" /><Relationship Id="rId4" Type="http://schemas.openxmlformats.org/officeDocument/2006/relationships/tags" Target="../tags/tag10.xml" /><Relationship Id="rId5" Type="http://schemas.openxmlformats.org/officeDocument/2006/relationships/tags" Target="../tags/tag11.xml" /><Relationship Id="rId6" Type="http://schemas.openxmlformats.org/officeDocument/2006/relationships/tags" Target="../tags/tag12.xml" /><Relationship Id="rId7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3.xml" /><Relationship Id="rId2" Type="http://schemas.openxmlformats.org/officeDocument/2006/relationships/tags" Target="../tags/tag14.xml" /><Relationship Id="rId3" Type="http://schemas.openxmlformats.org/officeDocument/2006/relationships/tags" Target="../tags/tag15.xml" /><Relationship Id="rId4" Type="http://schemas.openxmlformats.org/officeDocument/2006/relationships/tags" Target="../tags/tag16.xml" /><Relationship Id="rId5" Type="http://schemas.openxmlformats.org/officeDocument/2006/relationships/tags" Target="../tags/tag17.xml" /><Relationship Id="rId6" Type="http://schemas.openxmlformats.org/officeDocument/2006/relationships/tags" Target="../tags/tag18.xml" /><Relationship Id="rId7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9.xml" /><Relationship Id="rId2" Type="http://schemas.openxmlformats.org/officeDocument/2006/relationships/tags" Target="../tags/tag20.xml" /><Relationship Id="rId3" Type="http://schemas.openxmlformats.org/officeDocument/2006/relationships/tags" Target="../tags/tag21.xml" /><Relationship Id="rId4" Type="http://schemas.openxmlformats.org/officeDocument/2006/relationships/tags" Target="../tags/tag22.xml" /><Relationship Id="rId5" Type="http://schemas.openxmlformats.org/officeDocument/2006/relationships/tags" Target="../tags/tag23.xml" /><Relationship Id="rId6" Type="http://schemas.openxmlformats.org/officeDocument/2006/relationships/tags" Target="../tags/tag24.xml" /><Relationship Id="rId7" Type="http://schemas.openxmlformats.org/officeDocument/2006/relationships/tags" Target="../tags/tag25.xml" /><Relationship Id="rId8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6.xml" /><Relationship Id="rId10" Type="http://schemas.openxmlformats.org/officeDocument/2006/relationships/slideMaster" Target="../slideMasters/slideMaster1.xml" /><Relationship Id="rId2" Type="http://schemas.openxmlformats.org/officeDocument/2006/relationships/tags" Target="../tags/tag27.xml" /><Relationship Id="rId3" Type="http://schemas.openxmlformats.org/officeDocument/2006/relationships/tags" Target="../tags/tag28.xml" /><Relationship Id="rId4" Type="http://schemas.openxmlformats.org/officeDocument/2006/relationships/tags" Target="../tags/tag29.xml" /><Relationship Id="rId5" Type="http://schemas.openxmlformats.org/officeDocument/2006/relationships/tags" Target="../tags/tag30.xml" /><Relationship Id="rId6" Type="http://schemas.openxmlformats.org/officeDocument/2006/relationships/tags" Target="../tags/tag31.xml" /><Relationship Id="rId7" Type="http://schemas.openxmlformats.org/officeDocument/2006/relationships/tags" Target="../tags/tag32.xml" /><Relationship Id="rId8" Type="http://schemas.openxmlformats.org/officeDocument/2006/relationships/tags" Target="../tags/tag33.xml" /><Relationship Id="rId9" Type="http://schemas.openxmlformats.org/officeDocument/2006/relationships/tags" Target="../tags/tag34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5.xml" /><Relationship Id="rId2" Type="http://schemas.openxmlformats.org/officeDocument/2006/relationships/tags" Target="../tags/tag36.xml" /><Relationship Id="rId3" Type="http://schemas.openxmlformats.org/officeDocument/2006/relationships/tags" Target="../tags/tag37.xml" /><Relationship Id="rId4" Type="http://schemas.openxmlformats.org/officeDocument/2006/relationships/tags" Target="../tags/tag38.xml" /><Relationship Id="rId5" Type="http://schemas.openxmlformats.org/officeDocument/2006/relationships/tags" Target="../tags/tag39.xml" /><Relationship Id="rId6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0.xml" /><Relationship Id="rId2" Type="http://schemas.openxmlformats.org/officeDocument/2006/relationships/tags" Target="../tags/tag41.xml" /><Relationship Id="rId3" Type="http://schemas.openxmlformats.org/officeDocument/2006/relationships/tags" Target="../tags/tag42.xml" /><Relationship Id="rId4" Type="http://schemas.openxmlformats.org/officeDocument/2006/relationships/tags" Target="../tags/tag43.xml" /><Relationship Id="rId5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4.xml" /><Relationship Id="rId2" Type="http://schemas.openxmlformats.org/officeDocument/2006/relationships/tags" Target="../tags/tag45.xml" /><Relationship Id="rId3" Type="http://schemas.openxmlformats.org/officeDocument/2006/relationships/tags" Target="../tags/tag46.xml" /><Relationship Id="rId4" Type="http://schemas.openxmlformats.org/officeDocument/2006/relationships/tags" Target="../tags/tag47.xml" /><Relationship Id="rId5" Type="http://schemas.openxmlformats.org/officeDocument/2006/relationships/tags" Target="../tags/tag48.xml" /><Relationship Id="rId6" Type="http://schemas.openxmlformats.org/officeDocument/2006/relationships/tags" Target="../tags/tag49.xml" /><Relationship Id="rId7" Type="http://schemas.openxmlformats.org/officeDocument/2006/relationships/tags" Target="../tags/tag50.xml" /><Relationship Id="rId8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1.xml" /><Relationship Id="rId2" Type="http://schemas.openxmlformats.org/officeDocument/2006/relationships/tags" Target="../tags/tag52.xml" /><Relationship Id="rId3" Type="http://schemas.openxmlformats.org/officeDocument/2006/relationships/tags" Target="../tags/tag53.xml" /><Relationship Id="rId4" Type="http://schemas.openxmlformats.org/officeDocument/2006/relationships/tags" Target="../tags/tag54.xml" /><Relationship Id="rId5" Type="http://schemas.openxmlformats.org/officeDocument/2006/relationships/tags" Target="../tags/tag55.xml" /><Relationship Id="rId6" Type="http://schemas.openxmlformats.org/officeDocument/2006/relationships/tags" Target="../tags/tag56.xml" /><Relationship Id="rId7" Type="http://schemas.openxmlformats.org/officeDocument/2006/relationships/tags" Target="../tags/tag57.xml" /><Relationship Id="rId8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8.xml" /><Relationship Id="rId2" Type="http://schemas.openxmlformats.org/officeDocument/2006/relationships/tags" Target="../tags/tag59.xml" /><Relationship Id="rId3" Type="http://schemas.openxmlformats.org/officeDocument/2006/relationships/tags" Target="../tags/tag60.xml" /><Relationship Id="rId4" Type="http://schemas.openxmlformats.org/officeDocument/2006/relationships/tags" Target="../tags/tag61.xml" /><Relationship Id="rId5" Type="http://schemas.openxmlformats.org/officeDocument/2006/relationships/tags" Target="../tags/tag62.xml" /><Relationship Id="rId6" Type="http://schemas.openxmlformats.org/officeDocument/2006/relationships/tags" Target="../tags/tag63.xml" /><Relationship Id="rId7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4.xml" /><Relationship Id="rId2" Type="http://schemas.openxmlformats.org/officeDocument/2006/relationships/tags" Target="../tags/tag65.xml" /><Relationship Id="rId3" Type="http://schemas.openxmlformats.org/officeDocument/2006/relationships/tags" Target="../tags/tag66.xml" /><Relationship Id="rId4" Type="http://schemas.openxmlformats.org/officeDocument/2006/relationships/tags" Target="../tags/tag67.xml" /><Relationship Id="rId5" Type="http://schemas.openxmlformats.org/officeDocument/2006/relationships/tags" Target="../tags/tag68.xml" /><Relationship Id="rId6" Type="http://schemas.openxmlformats.org/officeDocument/2006/relationships/tags" Target="../tags/tag69.xml" /><Relationship Id="rId7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6.xml" /><Relationship Id="rId2" Type="http://schemas.openxmlformats.org/officeDocument/2006/relationships/tags" Target="../tags/tag77.xml" /><Relationship Id="rId3" Type="http://schemas.openxmlformats.org/officeDocument/2006/relationships/tags" Target="../tags/tag78.xml" /><Relationship Id="rId4" Type="http://schemas.openxmlformats.org/officeDocument/2006/relationships/tags" Target="../tags/tag79.xml" /><Relationship Id="rId5" Type="http://schemas.openxmlformats.org/officeDocument/2006/relationships/tags" Target="../tags/tag80.xml" /><Relationship Id="rId6" Type="http://schemas.openxmlformats.org/officeDocument/2006/relationships/tags" Target="../tags/tag81.xml" /><Relationship Id="rId7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2.xml" /><Relationship Id="rId2" Type="http://schemas.openxmlformats.org/officeDocument/2006/relationships/tags" Target="../tags/tag83.xml" /><Relationship Id="rId3" Type="http://schemas.openxmlformats.org/officeDocument/2006/relationships/tags" Target="../tags/tag84.xml" /><Relationship Id="rId4" Type="http://schemas.openxmlformats.org/officeDocument/2006/relationships/tags" Target="../tags/tag85.xml" /><Relationship Id="rId5" Type="http://schemas.openxmlformats.org/officeDocument/2006/relationships/tags" Target="../tags/tag86.xml" /><Relationship Id="rId6" Type="http://schemas.openxmlformats.org/officeDocument/2006/relationships/tags" Target="../tags/tag87.xml" /><Relationship Id="rId7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8.xml" /><Relationship Id="rId2" Type="http://schemas.openxmlformats.org/officeDocument/2006/relationships/tags" Target="../tags/tag89.xml" /><Relationship Id="rId3" Type="http://schemas.openxmlformats.org/officeDocument/2006/relationships/tags" Target="../tags/tag90.xml" /><Relationship Id="rId4" Type="http://schemas.openxmlformats.org/officeDocument/2006/relationships/tags" Target="../tags/tag91.xml" /><Relationship Id="rId5" Type="http://schemas.openxmlformats.org/officeDocument/2006/relationships/tags" Target="../tags/tag92.xml" /><Relationship Id="rId6" Type="http://schemas.openxmlformats.org/officeDocument/2006/relationships/tags" Target="../tags/tag93.xml" /><Relationship Id="rId7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4.xml" /><Relationship Id="rId2" Type="http://schemas.openxmlformats.org/officeDocument/2006/relationships/tags" Target="../tags/tag95.xml" /><Relationship Id="rId3" Type="http://schemas.openxmlformats.org/officeDocument/2006/relationships/tags" Target="../tags/tag96.xml" /><Relationship Id="rId4" Type="http://schemas.openxmlformats.org/officeDocument/2006/relationships/tags" Target="../tags/tag97.xml" /><Relationship Id="rId5" Type="http://schemas.openxmlformats.org/officeDocument/2006/relationships/tags" Target="../tags/tag98.xml" /><Relationship Id="rId6" Type="http://schemas.openxmlformats.org/officeDocument/2006/relationships/tags" Target="../tags/tag99.xml" /><Relationship Id="rId7" Type="http://schemas.openxmlformats.org/officeDocument/2006/relationships/tags" Target="../tags/tag100.xml" /><Relationship Id="rId8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01.xml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102.xml" /><Relationship Id="rId3" Type="http://schemas.openxmlformats.org/officeDocument/2006/relationships/tags" Target="../tags/tag103.xml" /><Relationship Id="rId4" Type="http://schemas.openxmlformats.org/officeDocument/2006/relationships/tags" Target="../tags/tag104.xml" /><Relationship Id="rId5" Type="http://schemas.openxmlformats.org/officeDocument/2006/relationships/tags" Target="../tags/tag105.xml" /><Relationship Id="rId6" Type="http://schemas.openxmlformats.org/officeDocument/2006/relationships/tags" Target="../tags/tag106.xml" /><Relationship Id="rId7" Type="http://schemas.openxmlformats.org/officeDocument/2006/relationships/tags" Target="../tags/tag107.xml" /><Relationship Id="rId8" Type="http://schemas.openxmlformats.org/officeDocument/2006/relationships/tags" Target="../tags/tag108.xml" /><Relationship Id="rId9" Type="http://schemas.openxmlformats.org/officeDocument/2006/relationships/tags" Target="../tags/tag109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10.xml" /><Relationship Id="rId2" Type="http://schemas.openxmlformats.org/officeDocument/2006/relationships/tags" Target="../tags/tag111.xml" /><Relationship Id="rId3" Type="http://schemas.openxmlformats.org/officeDocument/2006/relationships/tags" Target="../tags/tag112.xml" /><Relationship Id="rId4" Type="http://schemas.openxmlformats.org/officeDocument/2006/relationships/tags" Target="../tags/tag113.xml" /><Relationship Id="rId5" Type="http://schemas.openxmlformats.org/officeDocument/2006/relationships/tags" Target="../tags/tag114.xml" /><Relationship Id="rId6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15.xml" /><Relationship Id="rId2" Type="http://schemas.openxmlformats.org/officeDocument/2006/relationships/tags" Target="../tags/tag116.xml" /><Relationship Id="rId3" Type="http://schemas.openxmlformats.org/officeDocument/2006/relationships/tags" Target="../tags/tag117.xml" /><Relationship Id="rId4" Type="http://schemas.openxmlformats.org/officeDocument/2006/relationships/tags" Target="../tags/tag118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19.xml" /><Relationship Id="rId2" Type="http://schemas.openxmlformats.org/officeDocument/2006/relationships/tags" Target="../tags/tag120.xml" /><Relationship Id="rId3" Type="http://schemas.openxmlformats.org/officeDocument/2006/relationships/tags" Target="../tags/tag121.xml" /><Relationship Id="rId4" Type="http://schemas.openxmlformats.org/officeDocument/2006/relationships/tags" Target="../tags/tag122.xml" /><Relationship Id="rId5" Type="http://schemas.openxmlformats.org/officeDocument/2006/relationships/tags" Target="../tags/tag123.xml" /><Relationship Id="rId6" Type="http://schemas.openxmlformats.org/officeDocument/2006/relationships/tags" Target="../tags/tag124.xml" /><Relationship Id="rId7" Type="http://schemas.openxmlformats.org/officeDocument/2006/relationships/tags" Target="../tags/tag125.xml" /><Relationship Id="rId8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26.xml" /><Relationship Id="rId2" Type="http://schemas.openxmlformats.org/officeDocument/2006/relationships/tags" Target="../tags/tag127.xml" /><Relationship Id="rId3" Type="http://schemas.openxmlformats.org/officeDocument/2006/relationships/tags" Target="../tags/tag128.xml" /><Relationship Id="rId4" Type="http://schemas.openxmlformats.org/officeDocument/2006/relationships/tags" Target="../tags/tag129.xml" /><Relationship Id="rId5" Type="http://schemas.openxmlformats.org/officeDocument/2006/relationships/tags" Target="../tags/tag130.xml" /><Relationship Id="rId6" Type="http://schemas.openxmlformats.org/officeDocument/2006/relationships/tags" Target="../tags/tag131.xml" /><Relationship Id="rId7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32.xml" /><Relationship Id="rId2" Type="http://schemas.openxmlformats.org/officeDocument/2006/relationships/tags" Target="../tags/tag133.xml" /><Relationship Id="rId3" Type="http://schemas.openxmlformats.org/officeDocument/2006/relationships/tags" Target="../tags/tag134.xml" /><Relationship Id="rId4" Type="http://schemas.openxmlformats.org/officeDocument/2006/relationships/tags" Target="../tags/tag135.xml" /><Relationship Id="rId5" Type="http://schemas.openxmlformats.org/officeDocument/2006/relationships/tags" Target="../tags/tag136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37.xml" /><Relationship Id="rId2" Type="http://schemas.openxmlformats.org/officeDocument/2006/relationships/tags" Target="../tags/tag138.xml" /><Relationship Id="rId3" Type="http://schemas.openxmlformats.org/officeDocument/2006/relationships/tags" Target="../tags/tag139.xml" /><Relationship Id="rId4" Type="http://schemas.openxmlformats.org/officeDocument/2006/relationships/tags" Target="../tags/tag140.xml" /><Relationship Id="rId5" Type="http://schemas.openxmlformats.org/officeDocument/2006/relationships/tags" Target="../tags/tag141.xml" /><Relationship Id="rId6" Type="http://schemas.openxmlformats.org/officeDocument/2006/relationships/tags" Target="../tags/tag142.xml" /><Relationship Id="rId7" Type="http://schemas.openxmlformats.org/officeDocument/2006/relationships/slideMaster" Target="../slideMasters/slideMaster2.xml" /></Relationships>
</file>

<file path=ppt/slideLayouts/_rels/slideLayout2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43.xml" /><Relationship Id="rId10" Type="http://schemas.openxmlformats.org/officeDocument/2006/relationships/slideMaster" Target="../slideMasters/slideMaster2.xml" /><Relationship Id="rId2" Type="http://schemas.openxmlformats.org/officeDocument/2006/relationships/image" Target="../media/image1.png" /><Relationship Id="rId3" Type="http://schemas.openxmlformats.org/officeDocument/2006/relationships/tags" Target="../tags/tag144.xml" /><Relationship Id="rId4" Type="http://schemas.openxmlformats.org/officeDocument/2006/relationships/tags" Target="../tags/tag145.xml" /><Relationship Id="rId5" Type="http://schemas.openxmlformats.org/officeDocument/2006/relationships/tags" Target="../tags/tag146.xml" /><Relationship Id="rId6" Type="http://schemas.openxmlformats.org/officeDocument/2006/relationships/tags" Target="../tags/tag147.xml" /><Relationship Id="rId7" Type="http://schemas.openxmlformats.org/officeDocument/2006/relationships/tags" Target="../tags/tag148.xml" /><Relationship Id="rId8" Type="http://schemas.openxmlformats.org/officeDocument/2006/relationships/tags" Target="../tags/tag149.xml" /><Relationship Id="rId9" Type="http://schemas.openxmlformats.org/officeDocument/2006/relationships/tags" Target="../tags/tag150.xml" /></Relationships>
</file>

<file path=ppt/slideLayouts/_rels/slideLayout2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51.xml" /><Relationship Id="rId2" Type="http://schemas.openxmlformats.org/officeDocument/2006/relationships/tags" Target="../tags/tag152.xml" /><Relationship Id="rId3" Type="http://schemas.openxmlformats.org/officeDocument/2006/relationships/tags" Target="../tags/tag153.xml" /><Relationship Id="rId4" Type="http://schemas.openxmlformats.org/officeDocument/2006/relationships/tags" Target="../tags/tag154.xml" /><Relationship Id="rId5" Type="http://schemas.openxmlformats.org/officeDocument/2006/relationships/slideMaster" Target="../slideMasters/slideMaster2.xml" /></Relationships>
</file>

<file path=ppt/slideLayouts/_rels/slideLayout2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55.xml" /><Relationship Id="rId2" Type="http://schemas.openxmlformats.org/officeDocument/2006/relationships/tags" Target="../tags/tag156.xml" /><Relationship Id="rId3" Type="http://schemas.openxmlformats.org/officeDocument/2006/relationships/tags" Target="../tags/tag157.xml" /><Relationship Id="rId4" Type="http://schemas.openxmlformats.org/officeDocument/2006/relationships/tags" Target="../tags/tag158.xml" /><Relationship Id="rId5" Type="http://schemas.openxmlformats.org/officeDocument/2006/relationships/slideMaster" Target="../slideMasters/slideMaster2.xml" /></Relationships>
</file>

<file path=ppt/slideLayouts/_rels/slideLayout2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59.xml" /><Relationship Id="rId2" Type="http://schemas.openxmlformats.org/officeDocument/2006/relationships/tags" Target="../tags/tag160.xml" /><Relationship Id="rId3" Type="http://schemas.openxmlformats.org/officeDocument/2006/relationships/tags" Target="../tags/tag161.xml" /><Relationship Id="rId4" Type="http://schemas.openxmlformats.org/officeDocument/2006/relationships/tags" Target="../tags/tag162.xml" /><Relationship Id="rId5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  <p:custDataLst>
              <p:tags r:id="rId3"/>
            </p:custDataLst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  <p:custDataLst>
              <p:tags r:id="rId4"/>
            </p:custDataLst>
          </p:nvPr>
        </p:nvSpPr>
        <p:spPr/>
        <p:txBody>
          <a:bodyPr/>
          <a:lstStyle/>
          <a:p>
            <a:fld id="{4A031B06-8D9C-4505-B0DB-196DE456B4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  <p:custDataLst>
              <p:tags r:id="rId5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  <p:custDataLst>
              <p:tags r:id="rId6"/>
            </p:custDataLst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  <p:custDataLst>
              <p:tags r:id="rId4"/>
            </p:custDataLst>
          </p:nvPr>
        </p:nvSpPr>
        <p:spPr/>
        <p:txBody>
          <a:bodyPr/>
          <a:lstStyle/>
          <a:p>
            <a:fld id="{EB2EB164-0C60-4C62-9095-3E5D29213E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  <p:custDataLst>
              <p:tags r:id="rId5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  <p:custDataLst>
              <p:tags r:id="rId6"/>
            </p:custDataLst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  <p:custDataLst>
              <p:tags r:id="rId4"/>
            </p:custDataLst>
          </p:nvPr>
        </p:nvSpPr>
        <p:spPr/>
        <p:txBody>
          <a:bodyPr/>
          <a:lstStyle/>
          <a:p>
            <a:fld id="{EA12C6C0-C2AE-45DF-B14E-CED4C1D76B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  <p:custDataLst>
              <p:tags r:id="rId5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  <p:custDataLst>
              <p:tags r:id="rId6"/>
            </p:custDataLst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  <p:custDataLst>
              <p:tags r:id="rId3"/>
            </p:custDataLst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  <p:custDataLst>
              <p:tags r:id="rId4"/>
            </p:custDataLst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  <p:custDataLst>
              <p:tags r:id="rId5"/>
            </p:custDataLst>
          </p:nvPr>
        </p:nvSpPr>
        <p:spPr/>
        <p:txBody>
          <a:bodyPr/>
          <a:lstStyle/>
          <a:p>
            <a:fld id="{612DF53F-7507-4D18-9525-8F2D053CC9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  <p:custDataLst>
              <p:tags r:id="rId6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  <p:custDataLst>
              <p:tags r:id="rId7"/>
            </p:custDataLst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  <p:custDataLst>
              <p:tags r:id="rId4"/>
            </p:custDataLst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  <p:custDataLst>
              <p:tags r:id="rId5"/>
            </p:custDataLst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  <p:custDataLst>
              <p:tags r:id="rId6"/>
            </p:custDataLst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  <p:custDataLst>
              <p:tags r:id="rId7"/>
            </p:custDataLst>
          </p:nvPr>
        </p:nvSpPr>
        <p:spPr/>
        <p:txBody>
          <a:bodyPr/>
          <a:lstStyle/>
          <a:p>
            <a:fld id="{7FD0A99C-8A6E-4222-8B85-2C99D0A7D8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  <p:custDataLst>
              <p:tags r:id="rId8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  <p:custDataLst>
              <p:tags r:id="rId9"/>
            </p:custDataLst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  <p:custDataLst>
              <p:tags r:id="rId3"/>
            </p:custDataLst>
          </p:nvPr>
        </p:nvSpPr>
        <p:spPr/>
        <p:txBody>
          <a:bodyPr/>
          <a:lstStyle/>
          <a:p>
            <a:fld id="{37749FC5-F564-4577-ACB9-C16AC7851F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  <p:custDataLst>
              <p:tags r:id="rId4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  <p:custDataLst>
              <p:tags r:id="rId5"/>
            </p:custDataLst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  <p:custDataLst>
              <p:tags r:id="rId2"/>
            </p:custDataLst>
          </p:nvPr>
        </p:nvSpPr>
        <p:spPr/>
        <p:txBody>
          <a:bodyPr/>
          <a:lstStyle/>
          <a:p>
            <a:fld id="{DE6D3166-4AE4-46EA-ADA7-87B39E2E3A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  <p:custDataLst>
              <p:tags r:id="rId3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  <p:custDataLst>
              <p:tags r:id="rId4"/>
            </p:custDataLst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  <p:custDataLst>
              <p:tags r:id="rId3"/>
            </p:custDataLst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  <p:custDataLst>
              <p:tags r:id="rId4"/>
            </p:custDataLst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  <p:custDataLst>
              <p:tags r:id="rId5"/>
            </p:custDataLst>
          </p:nvPr>
        </p:nvSpPr>
        <p:spPr/>
        <p:txBody>
          <a:bodyPr/>
          <a:lstStyle/>
          <a:p>
            <a:fld id="{E9E80147-EF82-49BE-8980-432D005040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  <p:custDataLst>
              <p:tags r:id="rId6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  <p:custDataLst>
              <p:tags r:id="rId7"/>
            </p:custDataLst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  <p:custDataLst>
              <p:tags r:id="rId3"/>
            </p:custDataLst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  <p:custDataLst>
              <p:tags r:id="rId4"/>
            </p:custDataLst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  <p:custDataLst>
              <p:tags r:id="rId5"/>
            </p:custDataLst>
          </p:nvPr>
        </p:nvSpPr>
        <p:spPr/>
        <p:txBody>
          <a:bodyPr/>
          <a:lstStyle/>
          <a:p>
            <a:fld id="{665A551A-1584-4ED8-B48B-8EBEBCD913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  <p:custDataLst>
              <p:tags r:id="rId6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  <p:custDataLst>
              <p:tags r:id="rId7"/>
            </p:custDataLst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  <p:custDataLst>
              <p:tags r:id="rId3"/>
            </p:custDataLst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  <p:custDataLst>
              <p:tags r:id="rId4"/>
            </p:custDataLst>
          </p:nvPr>
        </p:nvSpPr>
        <p:spPr/>
        <p:txBody>
          <a:bodyPr/>
          <a:lstStyle/>
          <a:p>
            <a:fld id="{F8533A20-AF34-4F59-B24D-34D73B9D62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  <p:custDataLst>
              <p:tags r:id="rId5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  <p:custDataLst>
              <p:tags r:id="rId6"/>
            </p:custDataLst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  <p:custDataLst>
              <p:tags r:id="rId2"/>
            </p:custDataLst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  <p:custDataLst>
              <p:tags r:id="rId3"/>
            </p:custDataLst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  <p:custDataLst>
              <p:tags r:id="rId4"/>
            </p:custDataLst>
          </p:nvPr>
        </p:nvSpPr>
        <p:spPr/>
        <p:txBody>
          <a:bodyPr/>
          <a:lstStyle/>
          <a:p>
            <a:fld id="{BEE45093-175B-40EC-B350-71625504F6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  <p:custDataLst>
              <p:tags r:id="rId5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  <p:custDataLst>
              <p:tags r:id="rId6"/>
            </p:custDataLst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>
          <a:xfrm>
            <a:off x="1198800" y="914400"/>
            <a:ext cx="9799200" cy="2570400"/>
          </a:xfrm>
        </p:spPr>
        <p:txBody>
          <a:bodyPr lIns="90000" tIns="46800" rIns="90000" bIns="46800" anchor="b" anchorCtr="0">
            <a:normAutofit/>
          </a:bodyPr>
          <a:lstStyle>
            <a:lvl1pPr algn="ctr">
              <a:defRPr sz="6000"/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  <p:custDataLst>
              <p:tags r:id="rId3"/>
            </p:custDataLst>
          </p:nvPr>
        </p:nvSpPr>
        <p:spPr>
          <a:xfrm>
            <a:off x="1198800" y="3560400"/>
            <a:ext cx="9799200" cy="1472400"/>
          </a:xfrm>
        </p:spPr>
        <p:txBody>
          <a:bodyPr lIns="90000" tIns="46800" rIns="90000" bIns="46800">
            <a:normAutofit/>
          </a:bodyPr>
          <a:lstStyle>
            <a:lvl1pPr marL="0" indent="0" algn="ctr">
              <a:lnSpc>
                <a:spcPct val="110000"/>
              </a:lnSpc>
              <a:buNone/>
              <a:defRPr sz="2400" spc="2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6" name="日期占位符 15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7" name="页脚占位符 16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8" name="灯片编号占位符 17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608400" y="608400"/>
            <a:ext cx="10969200" cy="705600"/>
          </a:xfrm>
        </p:spPr>
        <p:txBody>
          <a:bodyPr vert="horz" lIns="90000" tIns="46800" rIns="90000" bIns="46800" rtlCol="0" anchor="ctr" anchorCtr="0">
            <a:normAutofit/>
          </a:bodyPr>
          <a:lstStyle/>
          <a:p>
            <a:pPr lvl="0"/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  <p:custDataLst>
              <p:tags r:id="rId3"/>
            </p:custDataLst>
          </p:nvPr>
        </p:nvSpPr>
        <p:spPr>
          <a:xfrm>
            <a:off x="608400" y="1490400"/>
            <a:ext cx="10969200" cy="4759200"/>
          </a:xfrm>
        </p:spPr>
        <p:txBody>
          <a:bodyPr vert="horz" lIns="90000" tIns="46800" rIns="90000" bIns="46800" rtlCol="0">
            <a:normAutofit/>
          </a:bodyPr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节标题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2"/>
            </p:custDataLst>
          </p:nvPr>
        </p:nvSpPr>
        <p:spPr>
          <a:xfrm>
            <a:off x="1990800" y="3848400"/>
            <a:ext cx="7768800" cy="766800"/>
          </a:xfrm>
        </p:spPr>
        <p:txBody>
          <a:bodyPr lIns="90000" tIns="46800" rIns="90000" bIns="46800" anchor="b" anchorCtr="0">
            <a:normAutofit/>
          </a:bodyPr>
          <a:lstStyle>
            <a:lvl1pPr>
              <a:defRPr sz="4400"/>
            </a:lvl1pPr>
          </a:lstStyle>
          <a:p>
            <a:r>
              <a:rPr lang="zh-CN" altLang="en-US"/>
              <a:t>单击此处编辑标题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 hasCustomPrompt="1"/>
            <p:custDataLst>
              <p:tags r:id="rId3"/>
            </p:custDataLst>
          </p:nvPr>
        </p:nvSpPr>
        <p:spPr>
          <a:xfrm>
            <a:off x="1990800" y="4615200"/>
            <a:ext cx="7768800" cy="867600"/>
          </a:xfrm>
        </p:spPr>
        <p:txBody>
          <a:bodyPr lIns="90000" tIns="46800" rIns="90000" bIns="46800">
            <a:normAutofit/>
          </a:bodyPr>
          <a:lstStyle>
            <a:lvl1pPr marL="0" indent="0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CN" altLang="en-US"/>
              <a:t>单击此处编辑文本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608400" y="608400"/>
            <a:ext cx="10969200" cy="705600"/>
          </a:xfrm>
        </p:spPr>
        <p:txBody>
          <a:bodyPr vert="horz" lIns="90000" tIns="46800" rIns="90000" bIns="46800" rtlCol="0" anchor="ctr" anchorCtr="0">
            <a:normAutofit/>
          </a:bodyPr>
          <a:lstStyle/>
          <a:p>
            <a:pPr lvl="0"/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  <p:custDataLst>
              <p:tags r:id="rId3"/>
            </p:custDataLst>
          </p:nvPr>
        </p:nvSpPr>
        <p:spPr>
          <a:xfrm>
            <a:off x="608400" y="1501200"/>
            <a:ext cx="5176800" cy="4748400"/>
          </a:xfrm>
        </p:spPr>
        <p:txBody>
          <a:bodyPr vert="horz" lIns="90000" tIns="46800" rIns="90000" bIns="46800" rtlCol="0">
            <a:normAutofit/>
          </a:bodyPr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  <p:custDataLst>
              <p:tags r:id="rId4"/>
            </p:custDataLst>
          </p:nvPr>
        </p:nvSpPr>
        <p:spPr>
          <a:xfrm>
            <a:off x="6411600" y="1501200"/>
            <a:ext cx="5176800" cy="4748400"/>
          </a:xfrm>
        </p:spPr>
        <p:txBody>
          <a:bodyPr lIns="90000" tIns="46800" rIns="90000" bIns="4680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608400" y="608400"/>
            <a:ext cx="10969200" cy="705600"/>
          </a:xfrm>
        </p:spPr>
        <p:txBody>
          <a:bodyPr vert="horz" lIns="90000" tIns="46800" rIns="90000" bIns="46800" rtlCol="0" anchor="ctr" anchorCtr="0">
            <a:normAutofit/>
          </a:bodyPr>
          <a:lstStyle/>
          <a:p>
            <a:pPr lvl="0"/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 hasCustomPrompt="1"/>
            <p:custDataLst>
              <p:tags r:id="rId3"/>
            </p:custDataLst>
          </p:nvPr>
        </p:nvSpPr>
        <p:spPr>
          <a:xfrm>
            <a:off x="608400" y="1429200"/>
            <a:ext cx="5342400" cy="381600"/>
          </a:xfrm>
        </p:spPr>
        <p:txBody>
          <a:bodyPr lIns="101600" tIns="38100" rIns="76200" bIns="38100" anchor="t" anchorCtr="0">
            <a:normAutofit/>
          </a:bodyPr>
          <a:lstStyle>
            <a:lvl1pPr marL="0" indent="0">
              <a:lnSpc>
                <a:spcPct val="100000"/>
              </a:lnSpc>
              <a:buNone/>
              <a:defRPr sz="2000" b="1" spc="2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单击此处编辑文本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  <p:custDataLst>
              <p:tags r:id="rId4"/>
            </p:custDataLst>
          </p:nvPr>
        </p:nvSpPr>
        <p:spPr>
          <a:xfrm>
            <a:off x="608400" y="1854000"/>
            <a:ext cx="5342400" cy="4395600"/>
          </a:xfrm>
        </p:spPr>
        <p:txBody>
          <a:bodyPr vert="horz" lIns="101600" tIns="0" rIns="82550" bIns="0" rtlCol="0">
            <a:normAutofit/>
          </a:bodyPr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 hasCustomPrompt="1"/>
            <p:custDataLst>
              <p:tags r:id="rId5"/>
            </p:custDataLst>
          </p:nvPr>
        </p:nvSpPr>
        <p:spPr>
          <a:xfrm>
            <a:off x="6235750" y="1421729"/>
            <a:ext cx="5342400" cy="381600"/>
          </a:xfrm>
        </p:spPr>
        <p:txBody>
          <a:bodyPr vert="horz" lIns="101600" tIns="38100" rIns="76200" bIns="38100" rtlCol="0" anchor="t" anchorCtr="0">
            <a:normAutofit/>
          </a:bodyPr>
          <a:lstStyle>
            <a:lvl1pPr marL="0" indent="0">
              <a:lnSpc>
                <a:spcPct val="100000"/>
              </a:lnSpc>
              <a:buNone/>
              <a:defRPr sz="2000" b="1" spc="2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 smtClean="0"/>
              <a:t>单击此处编辑文本</a:t>
            </a:r>
            <a:endParaRPr lang="zh-CN" altLang="en-US"/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  <p:custDataLst>
              <p:tags r:id="rId6"/>
            </p:custDataLst>
          </p:nvPr>
        </p:nvSpPr>
        <p:spPr>
          <a:xfrm>
            <a:off x="6235750" y="1854000"/>
            <a:ext cx="5342400" cy="4395600"/>
          </a:xfrm>
        </p:spPr>
        <p:txBody>
          <a:bodyPr vert="horz" lIns="101600" tIns="0" rIns="82550" bIns="0" rtlCol="0">
            <a:normAutofit/>
          </a:bodyPr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608400" y="608400"/>
            <a:ext cx="10969200" cy="705600"/>
          </a:xfrm>
        </p:spPr>
        <p:txBody>
          <a:bodyPr vert="horz" lIns="90000" tIns="46800" rIns="90000" bIns="46800" rtlCol="0" anchor="ctr" anchorCtr="0">
            <a:normAutofit/>
          </a:bodyPr>
          <a:lstStyle/>
          <a:p>
            <a:pPr lvl="0"/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图片与标题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3" name="图片占位符 2"/>
          <p:cNvSpPr>
            <a:spLocks noGrp="1"/>
          </p:cNvSpPr>
          <p:nvPr>
            <p:ph type="pic" idx="1"/>
            <p:custDataLst>
              <p:tags r:id="rId2"/>
            </p:custDataLst>
          </p:nvPr>
        </p:nvSpPr>
        <p:spPr>
          <a:xfrm>
            <a:off x="608400" y="1555200"/>
            <a:ext cx="5233077" cy="4608000"/>
          </a:xfrm>
        </p:spPr>
        <p:txBody>
          <a:bodyPr vert="horz" lIns="90000" tIns="46800" rIns="90000" bIns="46800" rtlCol="0">
            <a:normAutofit/>
          </a:bodyPr>
          <a:lstStyle>
            <a:lvl1pPr>
              <a:buNone/>
              <a:defRPr sz="1600"/>
            </a:lvl1pPr>
          </a:lstStyle>
          <a:p>
            <a:pPr lvl="0"/>
            <a:endParaRPr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  <p:custDataLst>
              <p:tags r:id="rId3"/>
            </p:custDataLst>
          </p:nvPr>
        </p:nvSpPr>
        <p:spPr>
          <a:xfrm>
            <a:off x="6350400" y="1555200"/>
            <a:ext cx="5227200" cy="4608000"/>
          </a:xfrm>
        </p:spPr>
        <p:txBody>
          <a:bodyPr vert="horz" lIns="90000" tIns="46800" rIns="90000" bIns="46800" rtlCol="0">
            <a:normAutofit/>
          </a:bodyPr>
          <a:lstStyle>
            <a:lvl1pPr>
              <a:buNone/>
              <a:defRPr sz="1600"/>
            </a:lvl1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9EFD9D74-47D9-4702-A33C-335B63B48DB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FABC47A4-756D-490B-A52F-7D9E2C9FC05F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9" name="标题 8"/>
          <p:cNvSpPr>
            <a:spLocks noGrp="1"/>
          </p:cNvSpPr>
          <p:nvPr>
            <p:ph type="title"/>
            <p:custDataLst>
              <p:tags r:id="rId7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竖排标题与文本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 hasCustomPrompt="1"/>
            <p:custDataLst>
              <p:tags r:id="rId2"/>
            </p:custDataLst>
          </p:nvPr>
        </p:nvSpPr>
        <p:spPr>
          <a:xfrm>
            <a:off x="10234800" y="914400"/>
            <a:ext cx="1044000" cy="5029200"/>
          </a:xfrm>
        </p:spPr>
        <p:txBody>
          <a:bodyPr vert="eaVert" lIns="90000" tIns="46800" rIns="90000" bIns="46800" rtlCol="0" anchor="ctr" anchorCtr="0">
            <a:normAutofit/>
          </a:bodyPr>
          <a:lstStyle>
            <a:lvl1pPr>
              <a:buNone/>
              <a:defRPr sz="2800"/>
            </a:lvl1pPr>
          </a:lstStyle>
          <a:p>
            <a:pPr lvl="0"/>
            <a:r>
              <a:rPr lang="zh-CN" altLang="en-US" smtClean="0"/>
              <a:t>单击此处编辑标题</a:t>
            </a:r>
            <a:endParaRPr lang="zh-CN" alt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  <p:custDataLst>
              <p:tags r:id="rId3"/>
            </p:custDataLst>
          </p:nvPr>
        </p:nvSpPr>
        <p:spPr>
          <a:xfrm>
            <a:off x="914400" y="914400"/>
            <a:ext cx="9169200" cy="5029200"/>
          </a:xfrm>
        </p:spPr>
        <p:txBody>
          <a:bodyPr vert="eaVert" lIns="46800" tIns="46800" rIns="46800" bIns="46800"/>
          <a:lstStyle>
            <a:lvl1pPr marL="228600" indent="-228600">
              <a:spcAft>
                <a:spcPts val="1000"/>
              </a:spcAft>
              <a:defRPr spc="300"/>
            </a:lvl1pPr>
            <a:lvl2pPr marL="685800" indent="-228600">
              <a:defRPr spc="300"/>
            </a:lvl2pPr>
            <a:lvl3pPr marL="1143000" indent="-228600">
              <a:defRPr spc="300"/>
            </a:lvl3pPr>
            <a:lvl4pPr marL="1600200" indent="-228600">
              <a:defRPr spc="300"/>
            </a:lvl4pPr>
            <a:lvl5pPr marL="2057400" indent="-228600">
              <a:defRPr spc="300"/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内容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内容占位符 6"/>
          <p:cNvSpPr>
            <a:spLocks noGrp="1"/>
          </p:cNvSpPr>
          <p:nvPr>
            <p:ph sz="quarter" idx="13"/>
            <p:custDataLst>
              <p:tags r:id="rId5"/>
            </p:custDataLst>
          </p:nvPr>
        </p:nvSpPr>
        <p:spPr>
          <a:xfrm>
            <a:off x="608400" y="774000"/>
            <a:ext cx="10972800" cy="54828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末尾幻灯片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5"/>
            </p:custDataLst>
          </p:nvPr>
        </p:nvSpPr>
        <p:spPr>
          <a:xfrm>
            <a:off x="1198800" y="2484000"/>
            <a:ext cx="9799200" cy="1018800"/>
          </a:xfrm>
        </p:spPr>
        <p:txBody>
          <a:bodyPr vert="horz" lIns="90000" tIns="46800" rIns="90000" bIns="46800" rtlCol="0" anchor="t" anchorCtr="0">
            <a:normAutofit/>
          </a:bodyPr>
          <a:lstStyle>
            <a:lvl1pPr algn="ctr">
              <a:defRPr sz="6000"/>
            </a:lvl1pPr>
          </a:lstStyle>
          <a:p>
            <a:pPr lvl="0"/>
            <a:r>
              <a:rPr lang="zh-CN" altLang="en-US" smtClean="0"/>
              <a:t>单击此处编辑标题</a:t>
            </a:r>
            <a:endParaRPr lang="zh-CN" altLang="en-US"/>
          </a:p>
        </p:txBody>
      </p:sp>
      <p:sp>
        <p:nvSpPr>
          <p:cNvPr id="7" name="文本占位符 6"/>
          <p:cNvSpPr>
            <a:spLocks noGrp="1"/>
          </p:cNvSpPr>
          <p:nvPr>
            <p:ph type="body" sz="quarter" idx="13"/>
            <p:custDataLst>
              <p:tags r:id="rId6"/>
            </p:custDataLst>
          </p:nvPr>
        </p:nvSpPr>
        <p:spPr>
          <a:xfrm>
            <a:off x="1198800" y="3560400"/>
            <a:ext cx="9799200" cy="471600"/>
          </a:xfrm>
        </p:spPr>
        <p:txBody>
          <a:bodyPr lIns="90000" tIns="46800" rIns="90000" bIns="46800">
            <a:normAutofit/>
          </a:bodyPr>
          <a:lstStyle>
            <a:lvl1pPr algn="ctr">
              <a:lnSpc>
                <a:spcPct val="110000"/>
              </a:lnSpc>
              <a:buNone/>
              <a:defRPr sz="2400" spc="200"/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相框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pic>
        <p:nvPicPr>
          <p:cNvPr id="8" name="图片 7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矩形 5"/>
          <p:cNvSpPr/>
          <p:nvPr>
            <p:custDataLst>
              <p:tags r:id="rId4"/>
            </p:custDataLst>
          </p:nvPr>
        </p:nvSpPr>
        <p:spPr>
          <a:xfrm>
            <a:off x="292800" y="304200"/>
            <a:ext cx="11606400" cy="6249600"/>
          </a:xfrm>
          <a:prstGeom prst="rect">
            <a:avLst/>
          </a:prstGeom>
          <a:solidFill>
            <a:schemeClr val="l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</a:endParaRPr>
          </a:p>
        </p:txBody>
      </p:sp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5"/>
            </p:custDataLst>
          </p:nvPr>
        </p:nvSpPr>
        <p:spPr>
          <a:xfrm>
            <a:off x="1281600" y="1249200"/>
            <a:ext cx="9626400" cy="723600"/>
          </a:xfrm>
        </p:spPr>
        <p:txBody>
          <a:bodyPr anchor="ctr"/>
          <a:lstStyle>
            <a:lvl1pPr>
              <a:defRPr sz="3200" baseline="0">
                <a:solidFill>
                  <a:schemeClr val="tx1"/>
                </a:solidFill>
                <a:latin typeface="Arial" pitchFamily="34" charset="0"/>
                <a:ea typeface="汉仪中楷简" panose="02010600000101010101" charset="-122"/>
              </a:defRPr>
            </a:lvl1pPr>
          </a:lstStyle>
          <a:p>
            <a:r>
              <a:rPr lang="zh-CN" altLang="en-US"/>
              <a:t>单击此处编辑标题</a:t>
            </a:r>
            <a:endParaRPr lang="zh-CN" altLang="en-US"/>
          </a:p>
        </p:txBody>
      </p:sp>
      <p:sp>
        <p:nvSpPr>
          <p:cNvPr id="7" name="内容占位符 6"/>
          <p:cNvSpPr>
            <a:spLocks noGrp="1"/>
          </p:cNvSpPr>
          <p:nvPr>
            <p:ph sz="quarter" idx="13"/>
            <p:custDataLst>
              <p:tags r:id="rId6"/>
            </p:custDataLst>
          </p:nvPr>
        </p:nvSpPr>
        <p:spPr>
          <a:xfrm>
            <a:off x="1281113" y="2163600"/>
            <a:ext cx="9626600" cy="3445200"/>
          </a:xfrm>
        </p:spPr>
        <p:txBody>
          <a:bodyPr/>
          <a:lstStyle>
            <a:lvl1pPr>
              <a:defRPr baseline="0">
                <a:solidFill>
                  <a:schemeClr val="tx1"/>
                </a:solidFill>
                <a:latin typeface="Arial" pitchFamily="34" charset="0"/>
                <a:ea typeface="汉仪中楷简" panose="02010600000101010101" charset="-122"/>
              </a:defRPr>
            </a:lvl1pPr>
            <a:lvl2pPr>
              <a:defRPr baseline="0">
                <a:solidFill>
                  <a:schemeClr val="tx1"/>
                </a:solidFill>
                <a:latin typeface="Arial" pitchFamily="34" charset="0"/>
                <a:ea typeface="汉仪中楷简" panose="02010600000101010101" charset="-122"/>
              </a:defRPr>
            </a:lvl2pPr>
            <a:lvl3pPr>
              <a:defRPr baseline="0">
                <a:solidFill>
                  <a:schemeClr val="tx1"/>
                </a:solidFill>
                <a:latin typeface="Arial" pitchFamily="34" charset="0"/>
                <a:ea typeface="汉仪中楷简" panose="02010600000101010101" charset="-122"/>
              </a:defRPr>
            </a:lvl3pPr>
            <a:lvl4pPr>
              <a:defRPr baseline="0">
                <a:solidFill>
                  <a:schemeClr val="tx1"/>
                </a:solidFill>
                <a:latin typeface="Arial" pitchFamily="34" charset="0"/>
                <a:ea typeface="汉仪中楷简" panose="02010600000101010101" charset="-122"/>
              </a:defRPr>
            </a:lvl4pPr>
            <a:lvl5pPr>
              <a:defRPr baseline="0">
                <a:solidFill>
                  <a:schemeClr val="tx1"/>
                </a:solidFill>
                <a:latin typeface="Arial" pitchFamily="34" charset="0"/>
                <a:ea typeface="汉仪中楷简" panose="02010600000101010101" charset="-122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/>
        <p:txBody>
          <a:bodyPr/>
          <a:lstStyle>
            <a:lvl1pPr>
              <a:defRPr>
                <a:latin typeface="Arial" pitchFamily="34" charset="0"/>
                <a:ea typeface="汉仪中楷简" panose="02010600000101010101" charset="-122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/>
        <p:txBody>
          <a:bodyPr/>
          <a:lstStyle>
            <a:lvl1pPr>
              <a:defRPr>
                <a:latin typeface="Arial" pitchFamily="34" charset="0"/>
                <a:ea typeface="汉仪中楷简" panose="02010600000101010101" charset="-122"/>
              </a:defRPr>
            </a:lvl1pPr>
          </a:lstStyle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/>
        <p:txBody>
          <a:bodyPr/>
          <a:lstStyle>
            <a:lvl1pPr>
              <a:defRPr>
                <a:latin typeface="Arial" pitchFamily="34" charset="0"/>
                <a:ea typeface="汉仪中楷简" panose="02010600000101010101" charset="-122"/>
              </a:defRPr>
            </a:lvl1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>
    <p:split orient="vert" dir="in"/>
  </p:transition>
  <p:timing/>
</p:sldLayout>
</file>

<file path=ppt/slideLayouts/slideLayout2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userDrawn="1">
  <p:cSld name="3_标题幻灯片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fld id="{7EC476FE-900B-417E-A8EC-EB6C02AF097B}" type="datetimeFigureOut">
              <a:rPr kumimoji="0" lang="zh-CN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Arial" pitchFamily="34" charset="0"/>
                <a:ea typeface="微软雅黑"/>
                <a:cs typeface="+mn-cs"/>
              </a:rPr>
              <a:t/>
            </a:fld>
            <a:endParaRPr kumimoji="0" lang="zh-CN" altLang="en-US" sz="1200" b="0" i="0" u="none" strike="noStrike" kern="1200" cap="none" spc="0" normalizeH="0" baseline="0" noProof="0" smtClean="0">
              <a:ln>
                <a:noFill/>
              </a:ln>
              <a:solidFill>
                <a:schemeClr val="tx1">
                  <a:tint val="75000"/>
                </a:schemeClr>
              </a:solidFill>
              <a:effectLst/>
              <a:uLnTx/>
              <a:uFillTx/>
              <a:latin typeface="Arial" pitchFamily="34" charset="0"/>
              <a:ea typeface="微软雅黑"/>
              <a:cs typeface="+mn-cs"/>
            </a:endParaRPr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200" b="0" i="0" u="none" strike="noStrike" kern="1200" cap="none" spc="0" normalizeH="0" baseline="0" noProof="0">
              <a:ln>
                <a:noFill/>
              </a:ln>
              <a:solidFill>
                <a:schemeClr val="tx1">
                  <a:tint val="75000"/>
                </a:schemeClr>
              </a:solidFill>
              <a:effectLst/>
              <a:uLnTx/>
              <a:uFillTx/>
              <a:latin typeface="Arial" pitchFamily="34" charset="0"/>
              <a:ea typeface="微软雅黑"/>
              <a:cs typeface="+mn-cs"/>
            </a:endParaRPr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pPr marL="0" marR="0" lvl="0" indent="0" algn="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fld id="{57FB828B-A0E7-483A-B1D3-EBD471EF5DE4}" type="slidenum">
              <a:rPr kumimoji="0" lang="zh-CN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Arial" pitchFamily="34" charset="0"/>
                <a:ea typeface="微软雅黑"/>
                <a:cs typeface="+mn-cs"/>
              </a:rPr>
              <a:t/>
            </a:fld>
            <a:endParaRPr kumimoji="0" lang="zh-CN" altLang="en-US" sz="1200" b="0" i="0" u="none" strike="noStrike" kern="1200" cap="none" spc="0" normalizeH="0" baseline="0" noProof="0">
              <a:ln>
                <a:noFill/>
              </a:ln>
              <a:solidFill>
                <a:schemeClr val="tx1">
                  <a:tint val="75000"/>
                </a:schemeClr>
              </a:solidFill>
              <a:effectLst/>
              <a:uLnTx/>
              <a:uFillTx/>
              <a:latin typeface="Arial" pitchFamily="34" charset="0"/>
              <a:ea typeface="微软雅黑"/>
              <a:cs typeface="+mn-cs"/>
            </a:endParaRPr>
          </a:p>
        </p:txBody>
      </p:sp>
    </p:spTree>
  </p:cSld>
  <p:clrMapOvr>
    <a:masterClrMapping/>
  </p:clrMapOvr>
  <p:transition/>
  <p:timing/>
</p:sldLayout>
</file>

<file path=ppt/slideLayouts/slideLayout2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userDrawn="1">
  <p:cSld name="4_标题幻灯片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fld id="{7EC476FE-900B-417E-A8EC-EB6C02AF097B}" type="datetimeFigureOut">
              <a:rPr kumimoji="0" lang="zh-CN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Arial" pitchFamily="34" charset="0"/>
                <a:ea typeface="微软雅黑"/>
                <a:cs typeface="+mn-cs"/>
              </a:rPr>
              <a:t/>
            </a:fld>
            <a:endParaRPr kumimoji="0" lang="zh-CN" altLang="en-US" sz="1200" b="0" i="0" u="none" strike="noStrike" kern="1200" cap="none" spc="0" normalizeH="0" baseline="0" noProof="0" smtClean="0">
              <a:ln>
                <a:noFill/>
              </a:ln>
              <a:solidFill>
                <a:schemeClr val="tx1">
                  <a:tint val="75000"/>
                </a:schemeClr>
              </a:solidFill>
              <a:effectLst/>
              <a:uLnTx/>
              <a:uFillTx/>
              <a:latin typeface="Arial" pitchFamily="34" charset="0"/>
              <a:ea typeface="微软雅黑"/>
              <a:cs typeface="+mn-cs"/>
            </a:endParaRPr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200" b="0" i="0" u="none" strike="noStrike" kern="1200" cap="none" spc="0" normalizeH="0" baseline="0" noProof="0">
              <a:ln>
                <a:noFill/>
              </a:ln>
              <a:solidFill>
                <a:schemeClr val="tx1">
                  <a:tint val="75000"/>
                </a:schemeClr>
              </a:solidFill>
              <a:effectLst/>
              <a:uLnTx/>
              <a:uFillTx/>
              <a:latin typeface="Arial" pitchFamily="34" charset="0"/>
              <a:ea typeface="微软雅黑"/>
              <a:cs typeface="+mn-cs"/>
            </a:endParaRPr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pPr marL="0" marR="0" lvl="0" indent="0" algn="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fld id="{57FB828B-A0E7-483A-B1D3-EBD471EF5DE4}" type="slidenum">
              <a:rPr kumimoji="0" lang="zh-CN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Arial" pitchFamily="34" charset="0"/>
                <a:ea typeface="微软雅黑"/>
                <a:cs typeface="+mn-cs"/>
              </a:rPr>
              <a:t/>
            </a:fld>
            <a:endParaRPr kumimoji="0" lang="zh-CN" altLang="en-US" sz="1200" b="0" i="0" u="none" strike="noStrike" kern="1200" cap="none" spc="0" normalizeH="0" baseline="0" noProof="0">
              <a:ln>
                <a:noFill/>
              </a:ln>
              <a:solidFill>
                <a:schemeClr val="tx1">
                  <a:tint val="75000"/>
                </a:schemeClr>
              </a:solidFill>
              <a:effectLst/>
              <a:uLnTx/>
              <a:uFillTx/>
              <a:latin typeface="Arial" pitchFamily="34" charset="0"/>
              <a:ea typeface="微软雅黑"/>
              <a:cs typeface="+mn-cs"/>
            </a:endParaRPr>
          </a:p>
        </p:txBody>
      </p:sp>
    </p:spTree>
  </p:cSld>
  <p:clrMapOvr>
    <a:masterClrMapping/>
  </p:clrMapOvr>
  <p:transition/>
  <p:timing/>
</p:sldLayout>
</file>

<file path=ppt/slideLayouts/slideLayout2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userDrawn="1">
  <p:cSld name="1_标题幻灯片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>
          <a:xfrm>
            <a:off x="609600" y="6356352"/>
            <a:ext cx="2844800" cy="365126"/>
          </a:xfrm>
        </p:spPr>
        <p:txBody>
          <a:bodyPr/>
          <a:lstStyle/>
          <a:p>
            <a:pPr algn="l" rtl="0"/>
            <a:fld id="{D997B5FA-0921-464F-AAE1-844C04324D75}" type="datetimeFigureOut">
              <a:rPr lang="zh-CN" altLang="en-US" sz="1200" kern="1200">
                <a:solidFill>
                  <a:prstClr val="black">
                    <a:tint val="75000"/>
                  </a:prstClr>
                </a:solidFill>
                <a:latin typeface="Calibri"/>
                <a:ea typeface="宋体" panose="02010600030101010101" pitchFamily="2" charset="-122"/>
                <a:cs typeface="+mn-cs"/>
              </a:rPr>
              <a:t/>
            </a:fld>
            <a:endParaRPr lang="zh-CN" altLang="en-US" sz="1200" kern="1200">
              <a:solidFill>
                <a:prstClr val="black">
                  <a:tint val="75000"/>
                </a:prstClr>
              </a:solidFill>
              <a:latin typeface="Calibri"/>
              <a:ea typeface="宋体" panose="02010600030101010101" pitchFamily="2" charset="-122"/>
              <a:cs typeface="+mn-cs"/>
            </a:endParaRPr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>
          <a:xfrm>
            <a:off x="4165600" y="6356352"/>
            <a:ext cx="3860800" cy="365126"/>
          </a:xfrm>
        </p:spPr>
        <p:txBody>
          <a:bodyPr/>
          <a:lstStyle/>
          <a:p>
            <a:pPr algn="ctr" rtl="0"/>
            <a:endParaRPr lang="zh-CN" altLang="en-US" sz="1200" kern="1200">
              <a:solidFill>
                <a:prstClr val="black">
                  <a:tint val="75000"/>
                </a:prstClr>
              </a:solidFill>
              <a:latin typeface="Calibri"/>
              <a:ea typeface="宋体" panose="02010600030101010101" pitchFamily="2" charset="-122"/>
              <a:cs typeface="+mn-cs"/>
            </a:endParaRPr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>
          <a:xfrm>
            <a:off x="8737600" y="6356352"/>
            <a:ext cx="2844800" cy="365126"/>
          </a:xfrm>
        </p:spPr>
        <p:txBody>
          <a:bodyPr/>
          <a:lstStyle/>
          <a:p>
            <a:pPr algn="r" rtl="0"/>
            <a:fld id="{565CE74E-AB26-4998-AD42-012C4C1AD076}" type="slidenum">
              <a:rPr lang="zh-CN" altLang="en-US" sz="1200" kern="1200">
                <a:solidFill>
                  <a:prstClr val="black">
                    <a:tint val="75000"/>
                  </a:prstClr>
                </a:solidFill>
                <a:latin typeface="Calibri"/>
                <a:ea typeface="宋体" panose="02010600030101010101" pitchFamily="2" charset="-122"/>
                <a:cs typeface="+mn-cs"/>
              </a:rPr>
              <a:t/>
            </a:fld>
            <a:endParaRPr lang="zh-CN" altLang="en-US" sz="1200" kern="1200">
              <a:solidFill>
                <a:prstClr val="black">
                  <a:tint val="75000"/>
                </a:prstClr>
              </a:solidFill>
              <a:latin typeface="Calibri"/>
              <a:ea typeface="宋体" panose="02010600030101010101" pitchFamily="2" charset="-122"/>
              <a:cs typeface="+mn-cs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ags" Target="../tags/tag70.xml" /><Relationship Id="rId13" Type="http://schemas.openxmlformats.org/officeDocument/2006/relationships/tags" Target="../tags/tag71.xml" /><Relationship Id="rId14" Type="http://schemas.openxmlformats.org/officeDocument/2006/relationships/tags" Target="../tags/tag72.xml" /><Relationship Id="rId15" Type="http://schemas.openxmlformats.org/officeDocument/2006/relationships/tags" Target="../tags/tag73.xml" /><Relationship Id="rId16" Type="http://schemas.openxmlformats.org/officeDocument/2006/relationships/tags" Target="../tags/tag74.xml" /><Relationship Id="rId17" Type="http://schemas.openxmlformats.org/officeDocument/2006/relationships/tags" Target="../tags/tag75.xml" /><Relationship Id="rId18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slideLayout" Target="../slideLayouts/slideLayout23.xml" /><Relationship Id="rId13" Type="http://schemas.openxmlformats.org/officeDocument/2006/relationships/slideLayout" Target="../slideLayouts/slideLayout24.xml" /><Relationship Id="rId14" Type="http://schemas.openxmlformats.org/officeDocument/2006/relationships/slideLayout" Target="../slideLayouts/slideLayout25.xml" /><Relationship Id="rId15" Type="http://schemas.openxmlformats.org/officeDocument/2006/relationships/slideLayout" Target="../slideLayouts/slideLayout26.xml" /><Relationship Id="rId16" Type="http://schemas.openxmlformats.org/officeDocument/2006/relationships/tags" Target="../tags/tag163.xml" /><Relationship Id="rId17" Type="http://schemas.openxmlformats.org/officeDocument/2006/relationships/tags" Target="../tags/tag164.xml" /><Relationship Id="rId18" Type="http://schemas.openxmlformats.org/officeDocument/2006/relationships/tags" Target="../tags/tag165.xml" /><Relationship Id="rId19" Type="http://schemas.openxmlformats.org/officeDocument/2006/relationships/tags" Target="../tags/tag166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167.xml" /><Relationship Id="rId21" Type="http://schemas.openxmlformats.org/officeDocument/2006/relationships/tags" Target="../tags/tag168.xml" /><Relationship Id="rId22" Type="http://schemas.openxmlformats.org/officeDocument/2006/relationships/image" Target="file:///D:\qq&#25991;&#20214;\712321467\Image\C2C\Image2\%7b75232B38-A165-1FB7-499C-2E1C792CACB5%7d.png" TargetMode="External" /><Relationship Id="rId23" Type="http://schemas.openxmlformats.org/officeDocument/2006/relationships/image" Target="../media/image2.png" /><Relationship Id="rId24" Type="http://schemas.openxmlformats.org/officeDocument/2006/relationships/tags" Target="../tags/tag169.xml" /><Relationship Id="rId25" Type="http://schemas.openxmlformats.org/officeDocument/2006/relationships/tags" Target="../tags/tag170.xml" /><Relationship Id="rId26" Type="http://schemas.openxmlformats.org/officeDocument/2006/relationships/tags" Target="../tags/tag171.xml" /><Relationship Id="rId27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>
          <p:custDataLst>
            <p:tags r:id="rId12"/>
          </p:custDataLst>
        </p:nvPr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  <p:custDataLst>
              <p:tags r:id="rId13"/>
            </p:custDataLst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  <p:custDataLst>
              <p:tags r:id="rId14"/>
            </p:custDataLst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  <p:custDataLst>
              <p:tags r:id="rId15"/>
            </p:custDataLst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  <p:custDataLst>
              <p:tags r:id="rId16"/>
            </p:custDataLst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  <p:custDataLst>
              <p:tags r:id="rId17"/>
            </p:custDataLst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>
          <p:custDataLst>
            <p:tags r:id="rId16"/>
          </p:custDataLst>
        </p:nvPr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/>
            <p:custDataLst>
              <p:tags r:id="rId17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  <p:custDataLst>
              <p:tags r:id="rId18"/>
            </p:custDataLst>
          </p:nvPr>
        </p:nvSpPr>
        <p:spPr>
          <a:xfrm>
            <a:off x="608400" y="1490400"/>
            <a:ext cx="10969200" cy="4759200"/>
          </a:xfrm>
          <a:prstGeom prst="rect">
            <a:avLst/>
          </a:prstGeom>
        </p:spPr>
        <p:txBody>
          <a:bodyPr vert="horz" lIns="90000" tIns="46800" rIns="90000" bIns="4680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  <p:custDataLst>
              <p:tags r:id="rId19"/>
            </p:custDataLst>
          </p:nvPr>
        </p:nvSpPr>
        <p:spPr>
          <a:xfrm>
            <a:off x="612000" y="6314400"/>
            <a:ext cx="2700000" cy="3168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000" kern="1200" baseline="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  <p:custDataLst>
              <p:tags r:id="rId20"/>
            </p:custDataLst>
          </p:nvPr>
        </p:nvSpPr>
        <p:spPr>
          <a:xfrm>
            <a:off x="4116000" y="6314400"/>
            <a:ext cx="3960000" cy="3168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zh-CN"/>
            </a:defPPr>
            <a:lvl1pPr marL="0" algn="ctr" defTabSz="914400" rtl="0" eaLnBrk="1" latinLnBrk="0" hangingPunct="1">
              <a:defRPr sz="1000" kern="1200" baseline="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  <p:custDataLst>
              <p:tags r:id="rId21"/>
            </p:custDataLst>
          </p:nvPr>
        </p:nvSpPr>
        <p:spPr>
          <a:xfrm>
            <a:off x="8877600" y="6314400"/>
            <a:ext cx="2700000" cy="3168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zh-CN"/>
            </a:defPPr>
            <a:lvl1pPr marL="0" algn="r" defTabSz="914400" rtl="0" eaLnBrk="1" latinLnBrk="0" hangingPunct="1">
              <a:defRPr sz="1000" kern="1200" baseline="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9AE70B2-8BF9-45C0-BB95-33D1B9D3A854}" type="slidenum">
              <a:rPr lang="zh-CN" altLang="en-US" smtClean="0"/>
              <a:t>0</a:t>
            </a:fld>
            <a:endParaRPr lang="zh-CN" altLang="en-US"/>
          </a:p>
        </p:txBody>
      </p:sp>
      <p:pic>
        <p:nvPicPr>
          <p:cNvPr id="7" name="图片 1073743875" descr="学科网 zxxk.com"/>
          <p:cNvPicPr>
            <a:picLocks noChangeAspect="1"/>
          </p:cNvPicPr>
          <p:nvPr>
            <p:custDataLst>
              <p:tags r:id="rId24"/>
            </p:custDataLst>
          </p:nvPr>
        </p:nvPicPr>
        <p:blipFill>
          <a:blip r:embed="rId23" r:link="rId22"/>
          <a:stretch>
            <a:fillRect/>
          </a:stretch>
        </p:blipFill>
        <p:spPr>
          <a:xfrm>
            <a:off x="838200" y="365125"/>
            <a:ext cx="9525" cy="9525"/>
          </a:xfrm>
          <a:prstGeom prst="rect">
            <a:avLst/>
          </a:prstGeom>
          <a:noFill/>
          <a:ln>
            <a:noFill/>
            <a:miter lim="800000"/>
          </a:ln>
        </p:spPr>
      </p:pic>
      <p:pic>
        <p:nvPicPr>
          <p:cNvPr id="8" name="图片 1073743875" descr="学科网 zxxk.com"/>
          <p:cNvPicPr>
            <a:picLocks noChangeAspect="1"/>
          </p:cNvPicPr>
          <p:nvPr>
            <p:custDataLst>
              <p:tags r:id="rId25"/>
            </p:custDataLst>
          </p:nvPr>
        </p:nvPicPr>
        <p:blipFill>
          <a:blip r:embed="rId23" r:link="rId22"/>
          <a:stretch>
            <a:fillRect/>
          </a:stretch>
        </p:blipFill>
        <p:spPr>
          <a:xfrm>
            <a:off x="838200" y="365125"/>
            <a:ext cx="9525" cy="9525"/>
          </a:xfrm>
          <a:prstGeom prst="rect">
            <a:avLst/>
          </a:prstGeom>
          <a:noFill/>
          <a:ln>
            <a:noFill/>
            <a:miter lim="800000"/>
          </a:ln>
        </p:spPr>
      </p:pic>
    </p:spTree>
    <p:custDataLst>
      <p:tags r:id="rId26"/>
    </p:custDataLst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  <p:sldLayoutId id="2147483671" r:id="rId12"/>
    <p:sldLayoutId id="2147483672" r:id="rId13"/>
    <p:sldLayoutId id="2147483673" r:id="rId14"/>
    <p:sldLayoutId id="2147483674" r:id="rId15"/>
  </p:sldLayoutIdLst>
  <p:transition/>
  <p:timing/>
  <p:txStyles>
    <p:titleStyle>
      <a:lvl1pPr algn="l" defTabSz="914400" rtl="0" eaLnBrk="1" fontAlgn="auto" latinLnBrk="0" hangingPunct="1">
        <a:lnSpc>
          <a:spcPct val="100000"/>
        </a:lnSpc>
        <a:spcBef>
          <a:spcPct val="0"/>
        </a:spcBef>
        <a:buNone/>
        <a:defRPr sz="3600" b="1" u="none" strike="noStrike" kern="1200" cap="none" spc="300" normalizeH="0" baseline="0">
          <a:solidFill>
            <a:schemeClr val="tx1">
              <a:lumMod val="85000"/>
              <a:lumOff val="15000"/>
            </a:schemeClr>
          </a:solidFill>
          <a:uFillTx/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●"/>
        <a:defRPr sz="18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uFillTx/>
          <a:latin typeface="+mn-lt"/>
          <a:ea typeface="+mn-ea"/>
          <a:cs typeface="+mn-cs"/>
        </a:defRPr>
      </a:lvl1pPr>
      <a:lvl2pPr marL="6858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tabLst>
          <a:tab pos="1609725"/>
        </a:tabLst>
        <a:defRPr sz="16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uFillTx/>
          <a:latin typeface="+mn-lt"/>
          <a:ea typeface="+mn-ea"/>
          <a:cs typeface="+mn-cs"/>
        </a:defRPr>
      </a:lvl2pPr>
      <a:lvl3pPr marL="11430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defRPr sz="16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uFillTx/>
          <a:latin typeface="+mn-lt"/>
          <a:ea typeface="+mn-ea"/>
          <a:cs typeface="+mn-cs"/>
        </a:defRPr>
      </a:lvl3pPr>
      <a:lvl4pPr marL="16002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Wingdings" panose="05000000000000000000" charset="0"/>
        <a:buChar char=""/>
        <a:defRPr sz="14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uFillTx/>
          <a:latin typeface="+mn-lt"/>
          <a:ea typeface="+mn-ea"/>
          <a:cs typeface="+mn-cs"/>
        </a:defRPr>
      </a:lvl4pPr>
      <a:lvl5pPr marL="20574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Arial" pitchFamily="34" charset="0"/>
        <a:buChar char="•"/>
        <a:defRPr sz="14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uFillTx/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image" Target="../media/image5.jpeg" /><Relationship Id="rId11" Type="http://schemas.openxmlformats.org/officeDocument/2006/relationships/tags" Target="../tags/tag185.xml" /><Relationship Id="rId2" Type="http://schemas.openxmlformats.org/officeDocument/2006/relationships/tags" Target="../tags/tag179.xml" /><Relationship Id="rId3" Type="http://schemas.openxmlformats.org/officeDocument/2006/relationships/tags" Target="../tags/tag180.xml" /><Relationship Id="rId4" Type="http://schemas.openxmlformats.org/officeDocument/2006/relationships/tags" Target="../tags/tag181.xml" /><Relationship Id="rId5" Type="http://schemas.openxmlformats.org/officeDocument/2006/relationships/tags" Target="../tags/tag182.xml" /><Relationship Id="rId6" Type="http://schemas.openxmlformats.org/officeDocument/2006/relationships/image" Target="../media/image3.jpeg" /><Relationship Id="rId7" Type="http://schemas.openxmlformats.org/officeDocument/2006/relationships/tags" Target="../tags/tag183.xml" /><Relationship Id="rId8" Type="http://schemas.openxmlformats.org/officeDocument/2006/relationships/image" Target="../media/image4.png" /><Relationship Id="rId9" Type="http://schemas.openxmlformats.org/officeDocument/2006/relationships/tags" Target="../tags/tag184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10" Type="http://schemas.openxmlformats.org/officeDocument/2006/relationships/tags" Target="../tags/tag194.xml" /><Relationship Id="rId11" Type="http://schemas.openxmlformats.org/officeDocument/2006/relationships/tags" Target="../tags/tag195.xml" /><Relationship Id="rId12" Type="http://schemas.openxmlformats.org/officeDocument/2006/relationships/tags" Target="../tags/tag196.xml" /><Relationship Id="rId13" Type="http://schemas.openxmlformats.org/officeDocument/2006/relationships/tags" Target="../tags/tag197.xml" /><Relationship Id="rId14" Type="http://schemas.openxmlformats.org/officeDocument/2006/relationships/tags" Target="../tags/tag198.xml" /><Relationship Id="rId15" Type="http://schemas.openxmlformats.org/officeDocument/2006/relationships/tags" Target="../tags/tag199.xml" /><Relationship Id="rId16" Type="http://schemas.openxmlformats.org/officeDocument/2006/relationships/tags" Target="../tags/tag200.xml" /><Relationship Id="rId2" Type="http://schemas.openxmlformats.org/officeDocument/2006/relationships/tags" Target="../tags/tag186.xml" /><Relationship Id="rId3" Type="http://schemas.openxmlformats.org/officeDocument/2006/relationships/tags" Target="../tags/tag187.xml" /><Relationship Id="rId4" Type="http://schemas.openxmlformats.org/officeDocument/2006/relationships/tags" Target="../tags/tag188.xml" /><Relationship Id="rId5" Type="http://schemas.openxmlformats.org/officeDocument/2006/relationships/tags" Target="../tags/tag189.xml" /><Relationship Id="rId6" Type="http://schemas.openxmlformats.org/officeDocument/2006/relationships/tags" Target="../tags/tag190.xml" /><Relationship Id="rId7" Type="http://schemas.openxmlformats.org/officeDocument/2006/relationships/tags" Target="../tags/tag191.xml" /><Relationship Id="rId8" Type="http://schemas.openxmlformats.org/officeDocument/2006/relationships/tags" Target="../tags/tag192.xml" /><Relationship Id="rId9" Type="http://schemas.openxmlformats.org/officeDocument/2006/relationships/tags" Target="../tags/tag193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10" Type="http://schemas.openxmlformats.org/officeDocument/2006/relationships/tags" Target="../tags/tag209.xml" /><Relationship Id="rId11" Type="http://schemas.openxmlformats.org/officeDocument/2006/relationships/tags" Target="../tags/tag210.xml" /><Relationship Id="rId12" Type="http://schemas.openxmlformats.org/officeDocument/2006/relationships/tags" Target="../tags/tag211.xml" /><Relationship Id="rId13" Type="http://schemas.openxmlformats.org/officeDocument/2006/relationships/tags" Target="../tags/tag212.xml" /><Relationship Id="rId14" Type="http://schemas.openxmlformats.org/officeDocument/2006/relationships/tags" Target="../tags/tag213.xml" /><Relationship Id="rId15" Type="http://schemas.openxmlformats.org/officeDocument/2006/relationships/tags" Target="../tags/tag214.xml" /><Relationship Id="rId16" Type="http://schemas.openxmlformats.org/officeDocument/2006/relationships/tags" Target="../tags/tag215.xml" /><Relationship Id="rId17" Type="http://schemas.openxmlformats.org/officeDocument/2006/relationships/tags" Target="../tags/tag216.xml" /><Relationship Id="rId18" Type="http://schemas.openxmlformats.org/officeDocument/2006/relationships/tags" Target="../tags/tag217.xml" /><Relationship Id="rId19" Type="http://schemas.openxmlformats.org/officeDocument/2006/relationships/tags" Target="../tags/tag218.xml" /><Relationship Id="rId2" Type="http://schemas.openxmlformats.org/officeDocument/2006/relationships/tags" Target="../tags/tag201.xml" /><Relationship Id="rId20" Type="http://schemas.openxmlformats.org/officeDocument/2006/relationships/tags" Target="../tags/tag219.xml" /><Relationship Id="rId3" Type="http://schemas.openxmlformats.org/officeDocument/2006/relationships/tags" Target="../tags/tag202.xml" /><Relationship Id="rId4" Type="http://schemas.openxmlformats.org/officeDocument/2006/relationships/tags" Target="../tags/tag203.xml" /><Relationship Id="rId5" Type="http://schemas.openxmlformats.org/officeDocument/2006/relationships/tags" Target="../tags/tag204.xml" /><Relationship Id="rId6" Type="http://schemas.openxmlformats.org/officeDocument/2006/relationships/tags" Target="../tags/tag205.xml" /><Relationship Id="rId7" Type="http://schemas.openxmlformats.org/officeDocument/2006/relationships/tags" Target="../tags/tag206.xml" /><Relationship Id="rId8" Type="http://schemas.openxmlformats.org/officeDocument/2006/relationships/tags" Target="../tags/tag207.xml" /><Relationship Id="rId9" Type="http://schemas.openxmlformats.org/officeDocument/2006/relationships/tags" Target="../tags/tag208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223.xml" /><Relationship Id="rId4" Type="http://schemas.openxmlformats.org/officeDocument/2006/relationships/tags" Target="../tags/tag224.xml" /><Relationship Id="rId5" Type="http://schemas.openxmlformats.org/officeDocument/2006/relationships/tags" Target="../tags/tag225.xml" /><Relationship Id="rId6" Type="http://schemas.openxmlformats.org/officeDocument/2006/relationships/tags" Target="../tags/tag226.xml" /><Relationship Id="rId7" Type="http://schemas.openxmlformats.org/officeDocument/2006/relationships/tags" Target="../tags/tag227.xml" /><Relationship Id="rId8" Type="http://schemas.openxmlformats.org/officeDocument/2006/relationships/tags" Target="../tags/tag228.xml" /><Relationship Id="rId9" Type="http://schemas.openxmlformats.org/officeDocument/2006/relationships/tags" Target="../tags/tag229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10" Type="http://schemas.openxmlformats.org/officeDocument/2006/relationships/tags" Target="../tags/tag237.xml" /><Relationship Id="rId11" Type="http://schemas.openxmlformats.org/officeDocument/2006/relationships/image" Target="../media/image7.png" /><Relationship Id="rId12" Type="http://schemas.openxmlformats.org/officeDocument/2006/relationships/tags" Target="../tags/tag238.xml" /><Relationship Id="rId13" Type="http://schemas.openxmlformats.org/officeDocument/2006/relationships/tags" Target="../tags/tag239.xml" /><Relationship Id="rId14" Type="http://schemas.openxmlformats.org/officeDocument/2006/relationships/tags" Target="../tags/tag240.xml" /><Relationship Id="rId15" Type="http://schemas.openxmlformats.org/officeDocument/2006/relationships/tags" Target="../tags/tag241.xml" /><Relationship Id="rId16" Type="http://schemas.openxmlformats.org/officeDocument/2006/relationships/tags" Target="../tags/tag242.xml" /><Relationship Id="rId2" Type="http://schemas.openxmlformats.org/officeDocument/2006/relationships/tags" Target="../tags/tag230.xml" /><Relationship Id="rId3" Type="http://schemas.openxmlformats.org/officeDocument/2006/relationships/tags" Target="../tags/tag231.xml" /><Relationship Id="rId4" Type="http://schemas.openxmlformats.org/officeDocument/2006/relationships/tags" Target="../tags/tag232.xml" /><Relationship Id="rId5" Type="http://schemas.openxmlformats.org/officeDocument/2006/relationships/tags" Target="../tags/tag233.xml" /><Relationship Id="rId6" Type="http://schemas.openxmlformats.org/officeDocument/2006/relationships/tags" Target="../tags/tag234.xml" /><Relationship Id="rId7" Type="http://schemas.openxmlformats.org/officeDocument/2006/relationships/image" Target="../media/image6.png" /><Relationship Id="rId8" Type="http://schemas.openxmlformats.org/officeDocument/2006/relationships/tags" Target="../tags/tag235.xml" /><Relationship Id="rId9" Type="http://schemas.openxmlformats.org/officeDocument/2006/relationships/tags" Target="../tags/tag236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10" Type="http://schemas.openxmlformats.org/officeDocument/2006/relationships/tags" Target="../tags/tag251.xml" /><Relationship Id="rId11" Type="http://schemas.openxmlformats.org/officeDocument/2006/relationships/tags" Target="../tags/tag252.xml" /><Relationship Id="rId12" Type="http://schemas.openxmlformats.org/officeDocument/2006/relationships/tags" Target="../tags/tag253.xml" /><Relationship Id="rId13" Type="http://schemas.openxmlformats.org/officeDocument/2006/relationships/tags" Target="../tags/tag254.xml" /><Relationship Id="rId14" Type="http://schemas.openxmlformats.org/officeDocument/2006/relationships/tags" Target="../tags/tag255.xml" /><Relationship Id="rId15" Type="http://schemas.openxmlformats.org/officeDocument/2006/relationships/tags" Target="../tags/tag256.xml" /><Relationship Id="rId16" Type="http://schemas.openxmlformats.org/officeDocument/2006/relationships/tags" Target="../tags/tag257.xml" /><Relationship Id="rId17" Type="http://schemas.openxmlformats.org/officeDocument/2006/relationships/tags" Target="../tags/tag258.xml" /><Relationship Id="rId18" Type="http://schemas.openxmlformats.org/officeDocument/2006/relationships/tags" Target="../tags/tag259.xml" /><Relationship Id="rId19" Type="http://schemas.openxmlformats.org/officeDocument/2006/relationships/tags" Target="../tags/tag260.xml" /><Relationship Id="rId2" Type="http://schemas.openxmlformats.org/officeDocument/2006/relationships/tags" Target="../tags/tag243.xml" /><Relationship Id="rId20" Type="http://schemas.openxmlformats.org/officeDocument/2006/relationships/tags" Target="../tags/tag261.xml" /><Relationship Id="rId21" Type="http://schemas.openxmlformats.org/officeDocument/2006/relationships/tags" Target="../tags/tag262.xml" /><Relationship Id="rId22" Type="http://schemas.openxmlformats.org/officeDocument/2006/relationships/tags" Target="../tags/tag263.xml" /><Relationship Id="rId23" Type="http://schemas.openxmlformats.org/officeDocument/2006/relationships/tags" Target="../tags/tag264.xml" /><Relationship Id="rId24" Type="http://schemas.openxmlformats.org/officeDocument/2006/relationships/tags" Target="../tags/tag265.xml" /><Relationship Id="rId25" Type="http://schemas.openxmlformats.org/officeDocument/2006/relationships/tags" Target="../tags/tag266.xml" /><Relationship Id="rId26" Type="http://schemas.openxmlformats.org/officeDocument/2006/relationships/tags" Target="../tags/tag267.xml" /><Relationship Id="rId27" Type="http://schemas.openxmlformats.org/officeDocument/2006/relationships/tags" Target="../tags/tag268.xml" /><Relationship Id="rId28" Type="http://schemas.openxmlformats.org/officeDocument/2006/relationships/tags" Target="../tags/tag269.xml" /><Relationship Id="rId29" Type="http://schemas.openxmlformats.org/officeDocument/2006/relationships/tags" Target="../tags/tag270.xml" /><Relationship Id="rId3" Type="http://schemas.openxmlformats.org/officeDocument/2006/relationships/tags" Target="../tags/tag244.xml" /><Relationship Id="rId30" Type="http://schemas.openxmlformats.org/officeDocument/2006/relationships/tags" Target="../tags/tag271.xml" /><Relationship Id="rId31" Type="http://schemas.openxmlformats.org/officeDocument/2006/relationships/tags" Target="../tags/tag272.xml" /><Relationship Id="rId32" Type="http://schemas.openxmlformats.org/officeDocument/2006/relationships/tags" Target="../tags/tag273.xml" /><Relationship Id="rId33" Type="http://schemas.openxmlformats.org/officeDocument/2006/relationships/tags" Target="../tags/tag274.xml" /><Relationship Id="rId34" Type="http://schemas.openxmlformats.org/officeDocument/2006/relationships/tags" Target="../tags/tag275.xml" /><Relationship Id="rId35" Type="http://schemas.openxmlformats.org/officeDocument/2006/relationships/tags" Target="../tags/tag276.xml" /><Relationship Id="rId36" Type="http://schemas.openxmlformats.org/officeDocument/2006/relationships/tags" Target="../tags/tag277.xml" /><Relationship Id="rId37" Type="http://schemas.openxmlformats.org/officeDocument/2006/relationships/tags" Target="../tags/tag278.xml" /><Relationship Id="rId38" Type="http://schemas.openxmlformats.org/officeDocument/2006/relationships/tags" Target="../tags/tag279.xml" /><Relationship Id="rId39" Type="http://schemas.openxmlformats.org/officeDocument/2006/relationships/tags" Target="../tags/tag280.xml" /><Relationship Id="rId4" Type="http://schemas.openxmlformats.org/officeDocument/2006/relationships/tags" Target="../tags/tag245.xml" /><Relationship Id="rId40" Type="http://schemas.openxmlformats.org/officeDocument/2006/relationships/tags" Target="../tags/tag281.xml" /><Relationship Id="rId41" Type="http://schemas.openxmlformats.org/officeDocument/2006/relationships/tags" Target="../tags/tag282.xml" /><Relationship Id="rId42" Type="http://schemas.openxmlformats.org/officeDocument/2006/relationships/tags" Target="../tags/tag283.xml" /><Relationship Id="rId43" Type="http://schemas.openxmlformats.org/officeDocument/2006/relationships/tags" Target="../tags/tag284.xml" /><Relationship Id="rId44" Type="http://schemas.openxmlformats.org/officeDocument/2006/relationships/tags" Target="../tags/tag285.xml" /><Relationship Id="rId45" Type="http://schemas.openxmlformats.org/officeDocument/2006/relationships/tags" Target="../tags/tag286.xml" /><Relationship Id="rId46" Type="http://schemas.openxmlformats.org/officeDocument/2006/relationships/tags" Target="../tags/tag287.xml" /><Relationship Id="rId47" Type="http://schemas.openxmlformats.org/officeDocument/2006/relationships/tags" Target="../tags/tag288.xml" /><Relationship Id="rId48" Type="http://schemas.openxmlformats.org/officeDocument/2006/relationships/tags" Target="../tags/tag289.xml" /><Relationship Id="rId49" Type="http://schemas.openxmlformats.org/officeDocument/2006/relationships/tags" Target="../tags/tag290.xml" /><Relationship Id="rId5" Type="http://schemas.openxmlformats.org/officeDocument/2006/relationships/tags" Target="../tags/tag246.xml" /><Relationship Id="rId50" Type="http://schemas.openxmlformats.org/officeDocument/2006/relationships/tags" Target="../tags/tag291.xml" /><Relationship Id="rId51" Type="http://schemas.openxmlformats.org/officeDocument/2006/relationships/tags" Target="../tags/tag292.xml" /><Relationship Id="rId6" Type="http://schemas.openxmlformats.org/officeDocument/2006/relationships/tags" Target="../tags/tag247.xml" /><Relationship Id="rId7" Type="http://schemas.openxmlformats.org/officeDocument/2006/relationships/tags" Target="../tags/tag248.xml" /><Relationship Id="rId8" Type="http://schemas.openxmlformats.org/officeDocument/2006/relationships/tags" Target="../tags/tag249.xml" /><Relationship Id="rId9" Type="http://schemas.openxmlformats.org/officeDocument/2006/relationships/tags" Target="../tags/tag250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tags" Target="../tags/tag293.xml" /><Relationship Id="rId3" Type="http://schemas.openxmlformats.org/officeDocument/2006/relationships/image" Target="../media/image8.png" /><Relationship Id="rId4" Type="http://schemas.openxmlformats.org/officeDocument/2006/relationships/tags" Target="../tags/tag294.xml" /><Relationship Id="rId5" Type="http://schemas.openxmlformats.org/officeDocument/2006/relationships/tags" Target="../tags/tag295.xml" /><Relationship Id="rId6" Type="http://schemas.openxmlformats.org/officeDocument/2006/relationships/tags" Target="../tags/tag296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tags" Target="../tags/tag297.xml" /><Relationship Id="rId3" Type="http://schemas.openxmlformats.org/officeDocument/2006/relationships/tags" Target="../tags/tag298.xml" /><Relationship Id="rId4" Type="http://schemas.openxmlformats.org/officeDocument/2006/relationships/tags" Target="../tags/tag299.xml" /><Relationship Id="rId5" Type="http://schemas.openxmlformats.org/officeDocument/2006/relationships/tags" Target="../tags/tag300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tags" Target="../tags/tag301.xml" /><Relationship Id="rId3" Type="http://schemas.openxmlformats.org/officeDocument/2006/relationships/tags" Target="../tags/tag302.xml" /><Relationship Id="rId4" Type="http://schemas.openxmlformats.org/officeDocument/2006/relationships/tags" Target="../tags/tag303.xml" /><Relationship Id="rId5" Type="http://schemas.openxmlformats.org/officeDocument/2006/relationships/tags" Target="../tags/tag304.xml" /><Relationship Id="rId6" Type="http://schemas.openxmlformats.org/officeDocument/2006/relationships/tags" Target="../tags/tag305.xml" /><Relationship Id="rId7" Type="http://schemas.openxmlformats.org/officeDocument/2006/relationships/tags" Target="../tags/tag306.xml" /><Relationship Id="rId8" Type="http://schemas.openxmlformats.org/officeDocument/2006/relationships/tags" Target="../tags/tag307.xml" /><Relationship Id="rId9" Type="http://schemas.openxmlformats.org/officeDocument/2006/relationships/tags" Target="../tags/tag308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tags" Target="../tags/tag309.xml" /><Relationship Id="rId3" Type="http://schemas.openxmlformats.org/officeDocument/2006/relationships/tags" Target="../tags/tag310.xml" /><Relationship Id="rId4" Type="http://schemas.openxmlformats.org/officeDocument/2006/relationships/tags" Target="../tags/tag311.xml" /><Relationship Id="rId5" Type="http://schemas.openxmlformats.org/officeDocument/2006/relationships/tags" Target="../tags/tag312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tags" Target="../tags/tag313.xml" /><Relationship Id="rId3" Type="http://schemas.openxmlformats.org/officeDocument/2006/relationships/tags" Target="../tags/tag314.xml" /><Relationship Id="rId4" Type="http://schemas.openxmlformats.org/officeDocument/2006/relationships/tags" Target="../tags/tag315.xml" /><Relationship Id="rId5" Type="http://schemas.openxmlformats.org/officeDocument/2006/relationships/tags" Target="../tags/tag316.xml" /><Relationship Id="rId6" Type="http://schemas.openxmlformats.org/officeDocument/2006/relationships/tags" Target="../tags/tag317.xml" /><Relationship Id="rId7" Type="http://schemas.openxmlformats.org/officeDocument/2006/relationships/tags" Target="../tags/tag318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tags" Target="../tags/tag319.xml" /><Relationship Id="rId3" Type="http://schemas.openxmlformats.org/officeDocument/2006/relationships/tags" Target="../tags/tag320.xml" /><Relationship Id="rId4" Type="http://schemas.openxmlformats.org/officeDocument/2006/relationships/tags" Target="../tags/tag321.xml" /><Relationship Id="rId5" Type="http://schemas.openxmlformats.org/officeDocument/2006/relationships/tags" Target="../tags/tag322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10" Type="http://schemas.openxmlformats.org/officeDocument/2006/relationships/image" Target="../media/image10.jpeg" /><Relationship Id="rId11" Type="http://schemas.openxmlformats.org/officeDocument/2006/relationships/tags" Target="../tags/tag329.xml" /><Relationship Id="rId12" Type="http://schemas.openxmlformats.org/officeDocument/2006/relationships/image" Target="../media/image11.jpeg" /><Relationship Id="rId13" Type="http://schemas.openxmlformats.org/officeDocument/2006/relationships/tags" Target="../tags/tag330.xml" /><Relationship Id="rId14" Type="http://schemas.openxmlformats.org/officeDocument/2006/relationships/image" Target="../media/image12.jpeg" /><Relationship Id="rId15" Type="http://schemas.openxmlformats.org/officeDocument/2006/relationships/tags" Target="../tags/tag331.xml" /><Relationship Id="rId16" Type="http://schemas.openxmlformats.org/officeDocument/2006/relationships/tags" Target="../tags/tag332.xml" /><Relationship Id="rId17" Type="http://schemas.openxmlformats.org/officeDocument/2006/relationships/tags" Target="../tags/tag333.xml" /><Relationship Id="rId18" Type="http://schemas.openxmlformats.org/officeDocument/2006/relationships/tags" Target="../tags/tag334.xml" /><Relationship Id="rId19" Type="http://schemas.openxmlformats.org/officeDocument/2006/relationships/tags" Target="../tags/tag335.xml" /><Relationship Id="rId2" Type="http://schemas.openxmlformats.org/officeDocument/2006/relationships/tags" Target="../tags/tag323.xml" /><Relationship Id="rId20" Type="http://schemas.openxmlformats.org/officeDocument/2006/relationships/tags" Target="../tags/tag336.xml" /><Relationship Id="rId3" Type="http://schemas.openxmlformats.org/officeDocument/2006/relationships/tags" Target="../tags/tag324.xml" /><Relationship Id="rId4" Type="http://schemas.openxmlformats.org/officeDocument/2006/relationships/tags" Target="../tags/tag325.xml" /><Relationship Id="rId5" Type="http://schemas.openxmlformats.org/officeDocument/2006/relationships/tags" Target="../tags/tag326.xml" /><Relationship Id="rId6" Type="http://schemas.openxmlformats.org/officeDocument/2006/relationships/tags" Target="../tags/tag327.xml" /><Relationship Id="rId7" Type="http://schemas.openxmlformats.org/officeDocument/2006/relationships/image" Target="../media/image9.jpeg" /><Relationship Id="rId8" Type="http://schemas.openxmlformats.org/officeDocument/2006/relationships/tags" Target="../tags/tag328.xml" /><Relationship Id="rId9" Type="http://schemas.openxmlformats.org/officeDocument/2006/relationships/hyperlink" Target="http://invalid.uri" TargetMode="Externa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tags" Target="../tags/tag337.xml" /><Relationship Id="rId3" Type="http://schemas.openxmlformats.org/officeDocument/2006/relationships/tags" Target="../tags/tag338.xml" /><Relationship Id="rId4" Type="http://schemas.openxmlformats.org/officeDocument/2006/relationships/tags" Target="../tags/tag339.xml" /><Relationship Id="rId5" Type="http://schemas.openxmlformats.org/officeDocument/2006/relationships/tags" Target="../tags/tag340.xml" /><Relationship Id="rId6" Type="http://schemas.openxmlformats.org/officeDocument/2006/relationships/tags" Target="../tags/tag341.xml" /><Relationship Id="rId7" Type="http://schemas.openxmlformats.org/officeDocument/2006/relationships/tags" Target="../tags/tag342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tags" Target="../tags/tag343.xml" /><Relationship Id="rId3" Type="http://schemas.openxmlformats.org/officeDocument/2006/relationships/tags" Target="../tags/tag344.xml" /><Relationship Id="rId4" Type="http://schemas.openxmlformats.org/officeDocument/2006/relationships/tags" Target="../tags/tag345.xml" /><Relationship Id="rId5" Type="http://schemas.openxmlformats.org/officeDocument/2006/relationships/tags" Target="../tags/tag346.xml" /><Relationship Id="rId6" Type="http://schemas.openxmlformats.org/officeDocument/2006/relationships/tags" Target="../tags/tag347.xml" /><Relationship Id="rId7" Type="http://schemas.openxmlformats.org/officeDocument/2006/relationships/tags" Target="../tags/tag348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10" Type="http://schemas.openxmlformats.org/officeDocument/2006/relationships/tags" Target="../tags/tag356.xml" /><Relationship Id="rId11" Type="http://schemas.openxmlformats.org/officeDocument/2006/relationships/tags" Target="../tags/tag357.xml" /><Relationship Id="rId12" Type="http://schemas.openxmlformats.org/officeDocument/2006/relationships/tags" Target="../tags/tag358.xml" /><Relationship Id="rId13" Type="http://schemas.openxmlformats.org/officeDocument/2006/relationships/tags" Target="../tags/tag359.xml" /><Relationship Id="rId14" Type="http://schemas.openxmlformats.org/officeDocument/2006/relationships/tags" Target="../tags/tag360.xml" /><Relationship Id="rId15" Type="http://schemas.openxmlformats.org/officeDocument/2006/relationships/tags" Target="../tags/tag361.xml" /><Relationship Id="rId16" Type="http://schemas.openxmlformats.org/officeDocument/2006/relationships/tags" Target="../tags/tag362.xml" /><Relationship Id="rId17" Type="http://schemas.openxmlformats.org/officeDocument/2006/relationships/tags" Target="../tags/tag363.xml" /><Relationship Id="rId18" Type="http://schemas.openxmlformats.org/officeDocument/2006/relationships/tags" Target="../tags/tag364.xml" /><Relationship Id="rId19" Type="http://schemas.openxmlformats.org/officeDocument/2006/relationships/tags" Target="../tags/tag365.xml" /><Relationship Id="rId2" Type="http://schemas.openxmlformats.org/officeDocument/2006/relationships/tags" Target="../tags/tag349.xml" /><Relationship Id="rId20" Type="http://schemas.openxmlformats.org/officeDocument/2006/relationships/tags" Target="../tags/tag366.xml" /><Relationship Id="rId21" Type="http://schemas.openxmlformats.org/officeDocument/2006/relationships/tags" Target="../tags/tag367.xml" /><Relationship Id="rId22" Type="http://schemas.openxmlformats.org/officeDocument/2006/relationships/tags" Target="../tags/tag368.xml" /><Relationship Id="rId23" Type="http://schemas.openxmlformats.org/officeDocument/2006/relationships/tags" Target="../tags/tag369.xml" /><Relationship Id="rId24" Type="http://schemas.openxmlformats.org/officeDocument/2006/relationships/tags" Target="../tags/tag370.xml" /><Relationship Id="rId25" Type="http://schemas.openxmlformats.org/officeDocument/2006/relationships/tags" Target="../tags/tag371.xml" /><Relationship Id="rId26" Type="http://schemas.openxmlformats.org/officeDocument/2006/relationships/tags" Target="../tags/tag372.xml" /><Relationship Id="rId27" Type="http://schemas.openxmlformats.org/officeDocument/2006/relationships/tags" Target="../tags/tag373.xml" /><Relationship Id="rId28" Type="http://schemas.openxmlformats.org/officeDocument/2006/relationships/tags" Target="../tags/tag374.xml" /><Relationship Id="rId3" Type="http://schemas.openxmlformats.org/officeDocument/2006/relationships/tags" Target="../tags/tag350.xml" /><Relationship Id="rId4" Type="http://schemas.openxmlformats.org/officeDocument/2006/relationships/image" Target="../media/image13.jpeg" /><Relationship Id="rId5" Type="http://schemas.openxmlformats.org/officeDocument/2006/relationships/tags" Target="../tags/tag351.xml" /><Relationship Id="rId6" Type="http://schemas.openxmlformats.org/officeDocument/2006/relationships/tags" Target="../tags/tag352.xml" /><Relationship Id="rId7" Type="http://schemas.openxmlformats.org/officeDocument/2006/relationships/tags" Target="../tags/tag353.xml" /><Relationship Id="rId8" Type="http://schemas.openxmlformats.org/officeDocument/2006/relationships/tags" Target="../tags/tag354.xml" /><Relationship Id="rId9" Type="http://schemas.openxmlformats.org/officeDocument/2006/relationships/tags" Target="../tags/tag355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10" Type="http://schemas.openxmlformats.org/officeDocument/2006/relationships/tags" Target="../tags/tag383.xml" /><Relationship Id="rId11" Type="http://schemas.openxmlformats.org/officeDocument/2006/relationships/tags" Target="../tags/tag384.xml" /><Relationship Id="rId12" Type="http://schemas.openxmlformats.org/officeDocument/2006/relationships/tags" Target="../tags/tag385.xml" /><Relationship Id="rId13" Type="http://schemas.openxmlformats.org/officeDocument/2006/relationships/tags" Target="../tags/tag386.xml" /><Relationship Id="rId14" Type="http://schemas.openxmlformats.org/officeDocument/2006/relationships/tags" Target="../tags/tag387.xml" /><Relationship Id="rId2" Type="http://schemas.openxmlformats.org/officeDocument/2006/relationships/tags" Target="../tags/tag375.xml" /><Relationship Id="rId3" Type="http://schemas.openxmlformats.org/officeDocument/2006/relationships/tags" Target="../tags/tag376.xml" /><Relationship Id="rId4" Type="http://schemas.openxmlformats.org/officeDocument/2006/relationships/tags" Target="../tags/tag377.xml" /><Relationship Id="rId5" Type="http://schemas.openxmlformats.org/officeDocument/2006/relationships/tags" Target="../tags/tag378.xml" /><Relationship Id="rId6" Type="http://schemas.openxmlformats.org/officeDocument/2006/relationships/tags" Target="../tags/tag379.xml" /><Relationship Id="rId7" Type="http://schemas.openxmlformats.org/officeDocument/2006/relationships/tags" Target="../tags/tag380.xml" /><Relationship Id="rId8" Type="http://schemas.openxmlformats.org/officeDocument/2006/relationships/tags" Target="../tags/tag381.xml" /><Relationship Id="rId9" Type="http://schemas.openxmlformats.org/officeDocument/2006/relationships/tags" Target="../tags/tag382.xml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10" Type="http://schemas.openxmlformats.org/officeDocument/2006/relationships/tags" Target="../tags/tag396.xml" /><Relationship Id="rId2" Type="http://schemas.openxmlformats.org/officeDocument/2006/relationships/tags" Target="../tags/tag388.xml" /><Relationship Id="rId3" Type="http://schemas.openxmlformats.org/officeDocument/2006/relationships/tags" Target="../tags/tag389.xml" /><Relationship Id="rId4" Type="http://schemas.openxmlformats.org/officeDocument/2006/relationships/tags" Target="../tags/tag390.xml" /><Relationship Id="rId5" Type="http://schemas.openxmlformats.org/officeDocument/2006/relationships/tags" Target="../tags/tag391.xml" /><Relationship Id="rId6" Type="http://schemas.openxmlformats.org/officeDocument/2006/relationships/tags" Target="../tags/tag392.xml" /><Relationship Id="rId7" Type="http://schemas.openxmlformats.org/officeDocument/2006/relationships/tags" Target="../tags/tag393.xml" /><Relationship Id="rId8" Type="http://schemas.openxmlformats.org/officeDocument/2006/relationships/tags" Target="../tags/tag394.xml" /><Relationship Id="rId9" Type="http://schemas.openxmlformats.org/officeDocument/2006/relationships/tags" Target="../tags/tag395.xml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10" Type="http://schemas.openxmlformats.org/officeDocument/2006/relationships/tags" Target="../tags/tag405.xml" /><Relationship Id="rId11" Type="http://schemas.openxmlformats.org/officeDocument/2006/relationships/tags" Target="../tags/tag406.xml" /><Relationship Id="rId12" Type="http://schemas.openxmlformats.org/officeDocument/2006/relationships/tags" Target="../tags/tag407.xml" /><Relationship Id="rId13" Type="http://schemas.openxmlformats.org/officeDocument/2006/relationships/tags" Target="../tags/tag408.xml" /><Relationship Id="rId14" Type="http://schemas.openxmlformats.org/officeDocument/2006/relationships/tags" Target="../tags/tag409.xml" /><Relationship Id="rId15" Type="http://schemas.openxmlformats.org/officeDocument/2006/relationships/tags" Target="../tags/tag410.xml" /><Relationship Id="rId16" Type="http://schemas.openxmlformats.org/officeDocument/2006/relationships/tags" Target="../tags/tag411.xml" /><Relationship Id="rId17" Type="http://schemas.openxmlformats.org/officeDocument/2006/relationships/tags" Target="../tags/tag412.xml" /><Relationship Id="rId18" Type="http://schemas.openxmlformats.org/officeDocument/2006/relationships/tags" Target="../tags/tag413.xml" /><Relationship Id="rId19" Type="http://schemas.openxmlformats.org/officeDocument/2006/relationships/tags" Target="../tags/tag414.xml" /><Relationship Id="rId2" Type="http://schemas.openxmlformats.org/officeDocument/2006/relationships/tags" Target="../tags/tag397.xml" /><Relationship Id="rId20" Type="http://schemas.openxmlformats.org/officeDocument/2006/relationships/tags" Target="../tags/tag415.xml" /><Relationship Id="rId21" Type="http://schemas.openxmlformats.org/officeDocument/2006/relationships/tags" Target="../tags/tag416.xml" /><Relationship Id="rId22" Type="http://schemas.openxmlformats.org/officeDocument/2006/relationships/tags" Target="../tags/tag417.xml" /><Relationship Id="rId23" Type="http://schemas.openxmlformats.org/officeDocument/2006/relationships/tags" Target="../tags/tag418.xml" /><Relationship Id="rId24" Type="http://schemas.openxmlformats.org/officeDocument/2006/relationships/tags" Target="../tags/tag419.xml" /><Relationship Id="rId25" Type="http://schemas.openxmlformats.org/officeDocument/2006/relationships/tags" Target="../tags/tag420.xml" /><Relationship Id="rId26" Type="http://schemas.openxmlformats.org/officeDocument/2006/relationships/tags" Target="../tags/tag421.xml" /><Relationship Id="rId27" Type="http://schemas.openxmlformats.org/officeDocument/2006/relationships/tags" Target="../tags/tag422.xml" /><Relationship Id="rId28" Type="http://schemas.openxmlformats.org/officeDocument/2006/relationships/tags" Target="../tags/tag423.xml" /><Relationship Id="rId29" Type="http://schemas.openxmlformats.org/officeDocument/2006/relationships/tags" Target="../tags/tag424.xml" /><Relationship Id="rId3" Type="http://schemas.openxmlformats.org/officeDocument/2006/relationships/tags" Target="../tags/tag398.xml" /><Relationship Id="rId30" Type="http://schemas.openxmlformats.org/officeDocument/2006/relationships/tags" Target="../tags/tag425.xml" /><Relationship Id="rId31" Type="http://schemas.openxmlformats.org/officeDocument/2006/relationships/tags" Target="../tags/tag426.xml" /><Relationship Id="rId32" Type="http://schemas.openxmlformats.org/officeDocument/2006/relationships/tags" Target="../tags/tag427.xml" /><Relationship Id="rId33" Type="http://schemas.openxmlformats.org/officeDocument/2006/relationships/tags" Target="../tags/tag428.xml" /><Relationship Id="rId34" Type="http://schemas.openxmlformats.org/officeDocument/2006/relationships/tags" Target="../tags/tag429.xml" /><Relationship Id="rId35" Type="http://schemas.openxmlformats.org/officeDocument/2006/relationships/tags" Target="../tags/tag430.xml" /><Relationship Id="rId36" Type="http://schemas.openxmlformats.org/officeDocument/2006/relationships/tags" Target="../tags/tag431.xml" /><Relationship Id="rId4" Type="http://schemas.openxmlformats.org/officeDocument/2006/relationships/tags" Target="../tags/tag399.xml" /><Relationship Id="rId5" Type="http://schemas.openxmlformats.org/officeDocument/2006/relationships/tags" Target="../tags/tag400.xml" /><Relationship Id="rId6" Type="http://schemas.openxmlformats.org/officeDocument/2006/relationships/tags" Target="../tags/tag401.xml" /><Relationship Id="rId7" Type="http://schemas.openxmlformats.org/officeDocument/2006/relationships/tags" Target="../tags/tag402.xml" /><Relationship Id="rId8" Type="http://schemas.openxmlformats.org/officeDocument/2006/relationships/tags" Target="../tags/tag403.xml" /><Relationship Id="rId9" Type="http://schemas.openxmlformats.org/officeDocument/2006/relationships/tags" Target="../tags/tag404.xml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tags" Target="../tags/tag432.xml" /><Relationship Id="rId3" Type="http://schemas.openxmlformats.org/officeDocument/2006/relationships/tags" Target="../tags/tag433.xml" /><Relationship Id="rId4" Type="http://schemas.openxmlformats.org/officeDocument/2006/relationships/hyperlink" Target="https://d.book118.com/89711014113600605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sp>
        <p:nvSpPr>
          <p:cNvPr id="6146" name="文本框 99"/>
          <p:cNvSpPr txBox="1"/>
          <p:nvPr>
            <p:custDataLst>
              <p:tags r:id="rId3"/>
            </p:custDataLst>
          </p:nvPr>
        </p:nvSpPr>
        <p:spPr>
          <a:xfrm>
            <a:off x="1572260" y="1147445"/>
            <a:ext cx="9064625" cy="506730"/>
          </a:xfrm>
          <a:prstGeom prst="rect">
            <a:avLst/>
          </a:prstGeom>
          <a:solidFill>
            <a:srgbClr val="FFFF00"/>
          </a:solidFill>
          <a:ln w="19050" cap="flat" cmpd="sng">
            <a:solidFill>
              <a:srgbClr val="FF0000">
                <a:alpha val="96077"/>
              </a:srgbClr>
            </a:solidFill>
            <a:prstDash val="solid"/>
            <a:round/>
            <a:headEnd type="none" w="med" len="med"/>
            <a:tailEnd type="none" w="med" len="med"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eaLnBrk="0" hangingPunct="0"/>
            <a:r>
              <a:rPr lang="zh-CN" altLang="en-US" sz="2700" b="1">
                <a:latin typeface="黑体" panose="02010609060101010101" charset="-122"/>
                <a:ea typeface="黑体" panose="02010609060101010101" charset="-122"/>
                <a:sym typeface="宋体" panose="02010600030101010101" pitchFamily="2" charset="-122"/>
              </a:rPr>
              <a:t>第</a:t>
            </a:r>
            <a:r>
              <a:rPr lang="en-US" altLang="zh-CN" sz="2700" b="1">
                <a:latin typeface="黑体" panose="02010609060101010101" charset="-122"/>
                <a:ea typeface="黑体" panose="02010609060101010101" charset="-122"/>
                <a:sym typeface="宋体" panose="02010600030101010101" pitchFamily="2" charset="-122"/>
              </a:rPr>
              <a:t>22</a:t>
            </a:r>
            <a:r>
              <a:rPr lang="zh-CN" altLang="en-US" sz="2700" b="1">
                <a:latin typeface="黑体" panose="02010609060101010101" charset="-122"/>
                <a:ea typeface="黑体" panose="02010609060101010101" charset="-122"/>
                <a:sym typeface="宋体" panose="02010600030101010101" pitchFamily="2" charset="-122"/>
              </a:rPr>
              <a:t>课 南京国民政府的统治和中国共产党开辟革命新道路</a:t>
            </a:r>
            <a:endParaRPr lang="zh-CN" altLang="en-US" sz="2700" b="1">
              <a:latin typeface="黑体" panose="02010609060101010101" charset="-122"/>
              <a:ea typeface="黑体" panose="02010609060101010101" charset="-122"/>
              <a:sym typeface="宋体" panose="02010600030101010101" pitchFamily="2" charset="-122"/>
            </a:endParaRPr>
          </a:p>
        </p:txBody>
      </p:sp>
      <p:sp>
        <p:nvSpPr>
          <p:cNvPr id="9" name="TextBox 4"/>
          <p:cNvSpPr txBox="1"/>
          <p:nvPr>
            <p:custDataLst>
              <p:tags r:id="rId4"/>
            </p:custDataLst>
          </p:nvPr>
        </p:nvSpPr>
        <p:spPr>
          <a:xfrm>
            <a:off x="1610360" y="4293235"/>
            <a:ext cx="8993505" cy="1291590"/>
          </a:xfrm>
          <a:prstGeom prst="rect">
            <a:avLst/>
          </a:prstGeom>
          <a:noFill/>
          <a:ln w="28575" cmpd="sng">
            <a:solidFill>
              <a:srgbClr val="FF0000"/>
            </a:solidFill>
            <a:prstDash val="solid"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 eaLnBrk="0" hangingPunct="0"/>
            <a:r>
              <a:rPr lang="zh-CN" altLang="en-US" sz="2600" b="1">
                <a:solidFill>
                  <a:srgbClr val="0070C0"/>
                </a:solidFill>
                <a:latin typeface="黑体" panose="02010609060101010101" charset="-122"/>
                <a:ea typeface="黑体" panose="02010609060101010101" charset="-122"/>
                <a:sym typeface="宋体" panose="02010600030101010101" pitchFamily="2" charset="-122"/>
              </a:rPr>
              <a:t>课程标准：</a:t>
            </a:r>
            <a:endParaRPr lang="zh-CN" altLang="en-US" sz="2600" b="1">
              <a:solidFill>
                <a:srgbClr val="0070C0"/>
              </a:solidFill>
              <a:latin typeface="黑体" panose="02010609060101010101" charset="-122"/>
              <a:ea typeface="黑体" panose="02010609060101010101" charset="-122"/>
              <a:sym typeface="宋体" panose="02010600030101010101" pitchFamily="2" charset="-122"/>
            </a:endParaRPr>
          </a:p>
          <a:p>
            <a:pPr algn="just" eaLnBrk="0" hangingPunct="0"/>
            <a:r>
              <a:rPr lang="zh-CN" altLang="en-US" sz="2600" b="1">
                <a:latin typeface="黑体" panose="02010609060101010101" charset="-122"/>
                <a:ea typeface="黑体" panose="02010609060101010101" charset="-122"/>
                <a:sym typeface="宋体" panose="02010600030101010101" pitchFamily="2" charset="-122"/>
              </a:rPr>
              <a:t>了解南京国民政府的成立；认识中国共产党开辟革命新道路的意义；认识红军长征的意义。</a:t>
            </a:r>
            <a:endParaRPr lang="zh-CN" altLang="en-US" sz="2600" b="1">
              <a:latin typeface="黑体" panose="02010609060101010101" charset="-122"/>
              <a:ea typeface="黑体" panose="02010609060101010101" charset="-122"/>
              <a:sym typeface="宋体" panose="02010600030101010101" pitchFamily="2" charset="-122"/>
            </a:endParaRPr>
          </a:p>
        </p:txBody>
      </p:sp>
      <p:sp>
        <p:nvSpPr>
          <p:cNvPr id="2" name="文本框 1"/>
          <p:cNvSpPr txBox="1"/>
          <p:nvPr>
            <p:custDataLst>
              <p:tags r:id="rId5"/>
            </p:custDataLst>
          </p:nvPr>
        </p:nvSpPr>
        <p:spPr>
          <a:xfrm>
            <a:off x="1524000" y="194310"/>
            <a:ext cx="9180320" cy="5835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3200" b="1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第七单元  中国共产党成立与新民主主义革命兴起</a:t>
            </a:r>
            <a:endParaRPr lang="zh-CN" altLang="zh-CN" sz="3200" b="1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3077" name="图片 8"/>
          <p:cNvPicPr>
            <a:picLocks noChangeAspect="1"/>
          </p:cNvPicPr>
          <p:nvPr>
            <p:custDataLst>
              <p:tags r:id="rId7"/>
            </p:custDataLst>
          </p:nvPr>
        </p:nvPicPr>
        <p:blipFill>
          <a:blip r:embed="rId6"/>
          <a:stretch>
            <a:fillRect/>
          </a:stretch>
        </p:blipFill>
        <p:spPr bwMode="auto">
          <a:xfrm flipH="1">
            <a:off x="1743710" y="1744345"/>
            <a:ext cx="2801620" cy="2330450"/>
          </a:xfrm>
          <a:prstGeom prst="rect">
            <a:avLst/>
          </a:prstGeom>
          <a:noFill/>
          <a:ln w="9525">
            <a:noFill/>
            <a:miter lim="800000"/>
          </a:ln>
        </p:spPr>
      </p:pic>
      <p:pic>
        <p:nvPicPr>
          <p:cNvPr id="3078" name="图片 9"/>
          <p:cNvPicPr>
            <a:picLocks noChangeAspect="1"/>
          </p:cNvPicPr>
          <p:nvPr>
            <p:custDataLst>
              <p:tags r:id="rId9"/>
            </p:custDataLst>
          </p:nvPr>
        </p:nvPicPr>
        <p:blipFill>
          <a:blip r:embed="rId8"/>
          <a:stretch>
            <a:fillRect/>
          </a:stretch>
        </p:blipFill>
        <p:spPr bwMode="auto">
          <a:xfrm flipH="1">
            <a:off x="7782560" y="1776730"/>
            <a:ext cx="2697480" cy="2313305"/>
          </a:xfrm>
          <a:prstGeom prst="rect">
            <a:avLst/>
          </a:prstGeom>
          <a:noFill/>
          <a:ln w="9525">
            <a:noFill/>
            <a:miter lim="800000"/>
          </a:ln>
        </p:spPr>
      </p:pic>
      <p:pic>
        <p:nvPicPr>
          <p:cNvPr id="3079" name="Picture 17"/>
          <p:cNvPicPr>
            <a:picLocks noChangeAspect="1"/>
          </p:cNvPicPr>
          <p:nvPr>
            <p:custDataLst>
              <p:tags r:id="rId11"/>
            </p:custDataLst>
          </p:nvPr>
        </p:nvPicPr>
        <p:blipFill>
          <a:blip r:embed="rId10"/>
          <a:stretch>
            <a:fillRect/>
          </a:stretch>
        </p:blipFill>
        <p:spPr bwMode="auto">
          <a:xfrm flipH="1">
            <a:off x="4636135" y="1778635"/>
            <a:ext cx="3009265" cy="2296160"/>
          </a:xfrm>
          <a:prstGeom prst="rect">
            <a:avLst/>
          </a:prstGeom>
          <a:noFill/>
          <a:ln w="9525">
            <a:noFill/>
            <a:miter lim="800000"/>
          </a:ln>
        </p:spPr>
      </p:pic>
    </p:spTree>
  </p:cSld>
  <p:clrMapOvr>
    <a:masterClrMapping/>
  </p:clrMapOvr>
  <p:transition>
    <p:fade/>
  </p:transition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sp>
        <p:nvSpPr>
          <p:cNvPr id="5" name="文本框 4"/>
          <p:cNvSpPr txBox="1"/>
          <p:nvPr>
            <p:custDataLst>
              <p:tags r:id="rId3"/>
            </p:custDataLst>
          </p:nvPr>
        </p:nvSpPr>
        <p:spPr>
          <a:xfrm>
            <a:off x="297180" y="2864485"/>
            <a:ext cx="2147570" cy="521970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800" b="1" noProof="0">
                <a:ln>
                  <a:noFill/>
                </a:ln>
                <a:solidFill>
                  <a:srgbClr val="C00000"/>
                </a:solidFill>
                <a:effectLst/>
                <a:uLnTx/>
                <a:uFillTx/>
                <a:latin typeface="黑体" panose="02010609060101010101" charset="-122"/>
                <a:ea typeface="黑体" panose="02010609060101010101" charset="-122"/>
                <a:sym typeface="+mn-ea"/>
              </a:rPr>
              <a:t>课标要求：</a:t>
            </a:r>
            <a:endParaRPr lang="zh-CN" altLang="en-US" sz="2800" b="1" noProof="0">
              <a:ln>
                <a:noFill/>
              </a:ln>
              <a:solidFill>
                <a:srgbClr val="C00000"/>
              </a:solidFill>
              <a:effectLst/>
              <a:uLnTx/>
              <a:uFillTx/>
              <a:latin typeface="黑体" panose="02010609060101010101" charset="-122"/>
              <a:ea typeface="黑体" panose="02010609060101010101" charset="-122"/>
              <a:sym typeface="+mn-ea"/>
            </a:endParaRPr>
          </a:p>
        </p:txBody>
      </p:sp>
      <p:sp>
        <p:nvSpPr>
          <p:cNvPr id="6" name="文本框 5"/>
          <p:cNvSpPr txBox="1"/>
          <p:nvPr>
            <p:custDataLst>
              <p:tags r:id="rId4"/>
            </p:custDataLst>
          </p:nvPr>
        </p:nvSpPr>
        <p:spPr>
          <a:xfrm>
            <a:off x="942975" y="3362960"/>
            <a:ext cx="9686290" cy="1383665"/>
          </a:xfrm>
          <a:prstGeom prst="rect">
            <a:avLst/>
          </a:prstGeom>
          <a:noFill/>
          <a:ln>
            <a:solidFill>
              <a:schemeClr val="accent3">
                <a:lumMod val="60000"/>
                <a:lumOff val="40000"/>
              </a:schemeClr>
            </a:solidFill>
          </a:ln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800" b="1" spc="300" smtClean="0">
                <a:solidFill>
                  <a:schemeClr val="tx1"/>
                </a:solidFill>
                <a:uFillTx/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+mn-ea"/>
              </a:rPr>
              <a:t>1.</a:t>
            </a:r>
            <a:r>
              <a:rPr lang="zh-CN" altLang="en-US" sz="2800" b="1" spc="300" smtClean="0">
                <a:solidFill>
                  <a:schemeClr val="tx1"/>
                </a:solidFill>
                <a:uFillTx/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+mn-ea"/>
              </a:rPr>
              <a:t>了解南京国民政府的建立。</a:t>
            </a:r>
            <a:br>
              <a:rPr lang="zh-CN" altLang="en-US" sz="2800" b="1" spc="300" smtClean="0">
                <a:solidFill>
                  <a:schemeClr val="tx1"/>
                </a:solidFill>
                <a:uFillTx/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+mn-ea"/>
              </a:rPr>
            </a:br>
            <a:r>
              <a:rPr lang="en-US" altLang="zh-CN" sz="2800" b="1" spc="300" smtClean="0">
                <a:solidFill>
                  <a:schemeClr val="tx1"/>
                </a:solidFill>
                <a:uFillTx/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+mn-ea"/>
              </a:rPr>
              <a:t>2.</a:t>
            </a:r>
            <a:r>
              <a:rPr lang="zh-CN" altLang="en-US" sz="2800" b="1" spc="300" smtClean="0">
                <a:solidFill>
                  <a:schemeClr val="tx1"/>
                </a:solidFill>
                <a:uFillTx/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+mn-ea"/>
              </a:rPr>
              <a:t>认识中国共产党开辟革命新道路的意义。</a:t>
            </a:r>
            <a:br>
              <a:rPr lang="zh-CN" altLang="en-US" sz="2800" b="1" spc="300" smtClean="0">
                <a:solidFill>
                  <a:schemeClr val="tx1"/>
                </a:solidFill>
                <a:uFillTx/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+mn-ea"/>
              </a:rPr>
            </a:br>
            <a:r>
              <a:rPr lang="en-US" altLang="zh-CN" sz="2800" b="1" spc="300" smtClean="0">
                <a:solidFill>
                  <a:schemeClr val="tx1"/>
                </a:solidFill>
                <a:uFillTx/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+mn-ea"/>
              </a:rPr>
              <a:t>3.</a:t>
            </a:r>
            <a:r>
              <a:rPr lang="zh-CN" altLang="en-US" sz="2800" b="1" spc="300" smtClean="0">
                <a:solidFill>
                  <a:schemeClr val="tx1"/>
                </a:solidFill>
                <a:uFillTx/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+mn-ea"/>
              </a:rPr>
              <a:t>认识红军长征的意义。</a:t>
            </a:r>
            <a:endParaRPr lang="zh-CN" altLang="en-US" sz="2800" b="1" spc="300" smtClean="0">
              <a:solidFill>
                <a:schemeClr val="tx1"/>
              </a:solidFill>
              <a:uFillTx/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  <a:sym typeface="+mn-ea"/>
            </a:endParaRPr>
          </a:p>
        </p:txBody>
      </p:sp>
      <p:sp>
        <p:nvSpPr>
          <p:cNvPr id="7" name="文本框 6"/>
          <p:cNvSpPr txBox="1"/>
          <p:nvPr>
            <p:custDataLst>
              <p:tags r:id="rId5"/>
            </p:custDataLst>
          </p:nvPr>
        </p:nvSpPr>
        <p:spPr>
          <a:xfrm>
            <a:off x="636270" y="619125"/>
            <a:ext cx="11270615" cy="2245360"/>
          </a:xfrm>
          <a:prstGeom prst="rect">
            <a:avLst/>
          </a:prstGeom>
          <a:noFill/>
          <a:ln>
            <a:solidFill>
              <a:schemeClr val="accent3">
                <a:lumMod val="60000"/>
                <a:lumOff val="40000"/>
              </a:schemeClr>
            </a:solidFill>
          </a:ln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lang="en-US" altLang="zh-CN" sz="2800" b="1" noProof="0">
                <a:ln>
                  <a:noFill/>
                </a:ln>
                <a:solidFill>
                  <a:srgbClr val="00B0F0"/>
                </a:solidFill>
                <a:effectLst/>
                <a:uLnTx/>
                <a:uFillTx/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+mn-ea"/>
              </a:rPr>
              <a:t>1.</a:t>
            </a:r>
            <a:r>
              <a:rPr lang="zh-CN" altLang="zh-CN" sz="2800" b="1" noProof="0">
                <a:ln>
                  <a:noFill/>
                </a:ln>
                <a:solidFill>
                  <a:srgbClr val="00B0F0"/>
                </a:solidFill>
                <a:effectLst/>
                <a:uLnTx/>
                <a:uFillTx/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+mn-ea"/>
              </a:rPr>
              <a:t>资本主义世界发生</a:t>
            </a:r>
            <a:r>
              <a:rPr lang="zh-CN" altLang="en-US" sz="2800" b="1" noProof="0">
                <a:ln>
                  <a:noFill/>
                </a:ln>
                <a:solidFill>
                  <a:srgbClr val="00B0F0"/>
                </a:solidFill>
                <a:effectLst/>
                <a:uLnTx/>
                <a:uFillTx/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+mn-ea"/>
              </a:rPr>
              <a:t>经济</a:t>
            </a:r>
            <a:r>
              <a:rPr lang="zh-CN" altLang="zh-CN" sz="2800" b="1" noProof="0">
                <a:ln>
                  <a:noFill/>
                </a:ln>
                <a:solidFill>
                  <a:srgbClr val="00B0F0"/>
                </a:solidFill>
                <a:effectLst/>
                <a:uLnTx/>
                <a:uFillTx/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+mn-ea"/>
              </a:rPr>
              <a:t>大危机</a:t>
            </a:r>
            <a:r>
              <a:rPr lang="zh-CN" altLang="en-US" sz="2800" b="1" noProof="0">
                <a:ln>
                  <a:noFill/>
                </a:ln>
                <a:solidFill>
                  <a:srgbClr val="00B0F0"/>
                </a:solidFill>
                <a:effectLst/>
                <a:uLnTx/>
                <a:uFillTx/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+mn-ea"/>
              </a:rPr>
              <a:t>（</a:t>
            </a:r>
            <a:r>
              <a:rPr lang="en-US" altLang="zh-CN" sz="2800" b="1" noProof="0">
                <a:ln>
                  <a:noFill/>
                </a:ln>
                <a:solidFill>
                  <a:srgbClr val="00B0F0"/>
                </a:solidFill>
                <a:effectLst/>
                <a:uLnTx/>
                <a:uFillTx/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+mn-ea"/>
              </a:rPr>
              <a:t>1929-1933</a:t>
            </a:r>
            <a:r>
              <a:rPr lang="zh-CN" altLang="en-US" sz="2800" b="1" noProof="0">
                <a:ln>
                  <a:noFill/>
                </a:ln>
                <a:solidFill>
                  <a:srgbClr val="00B0F0"/>
                </a:solidFill>
                <a:effectLst/>
                <a:uLnTx/>
                <a:uFillTx/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+mn-ea"/>
              </a:rPr>
              <a:t>）</a:t>
            </a:r>
            <a:r>
              <a:rPr lang="en-US" altLang="zh-CN" sz="2800" b="1" noProof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+mn-ea"/>
              </a:rPr>
              <a:t>→</a:t>
            </a:r>
            <a:r>
              <a:rPr lang="zh-CN" altLang="en-US" sz="2800" b="1" noProof="0">
                <a:ln>
                  <a:noFill/>
                </a:ln>
                <a:solidFill>
                  <a:srgbClr val="00B0F0"/>
                </a:solidFill>
                <a:effectLst/>
                <a:uLnTx/>
                <a:uFillTx/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+mn-ea"/>
              </a:rPr>
              <a:t>日本大举侵华、欧洲列强对日侵华采取实际的绥靖政策</a:t>
            </a:r>
            <a:endParaRPr kumimoji="0" lang="zh-CN" altLang="zh-CN" sz="2800" b="1" i="0" u="none" strike="noStrike" kern="1200" cap="none" spc="0" normalizeH="0" baseline="0" noProof="0">
              <a:ln>
                <a:noFill/>
              </a:ln>
              <a:solidFill>
                <a:srgbClr val="00B0F0"/>
              </a:solidFill>
              <a:effectLst/>
              <a:uLnTx/>
              <a:uFillTx/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lang="en-US" altLang="zh-CN" sz="2800" b="1" noProof="0">
                <a:ln>
                  <a:noFill/>
                </a:ln>
                <a:solidFill>
                  <a:srgbClr val="00B0F0"/>
                </a:solidFill>
                <a:effectLst/>
                <a:uLnTx/>
                <a:uFillTx/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+mn-ea"/>
              </a:rPr>
              <a:t>2.</a:t>
            </a:r>
            <a:r>
              <a:rPr lang="zh-CN" altLang="zh-CN" sz="2800" b="1" noProof="0">
                <a:ln>
                  <a:noFill/>
                </a:ln>
                <a:solidFill>
                  <a:srgbClr val="00B0F0"/>
                </a:solidFill>
                <a:effectLst/>
                <a:uLnTx/>
                <a:uFillTx/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+mn-ea"/>
              </a:rPr>
              <a:t>苏联社会主义建设</a:t>
            </a:r>
            <a:r>
              <a:rPr lang="zh-CN" altLang="en-US" sz="2800" b="1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+mn-ea"/>
              </a:rPr>
              <a:t>（一五、二五）</a:t>
            </a:r>
            <a:r>
              <a:rPr lang="zh-CN" altLang="zh-CN" sz="2800" b="1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+mn-ea"/>
              </a:rPr>
              <a:t>取得巨大成就，迅速实现工业化；</a:t>
            </a:r>
            <a:endParaRPr kumimoji="0" lang="zh-CN" altLang="zh-CN" sz="2800" b="1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lang="en-US" altLang="zh-CN" sz="2800" b="1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+mn-ea"/>
              </a:rPr>
              <a:t>3.</a:t>
            </a:r>
            <a:r>
              <a:rPr lang="zh-CN" altLang="zh-CN" sz="2800" b="1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+mn-ea"/>
              </a:rPr>
              <a:t>欧亚两大战争策源地形成，法西斯开始对外侵略；</a:t>
            </a:r>
            <a:endParaRPr kumimoji="0" lang="zh-CN" altLang="zh-CN" sz="2800" b="1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lang="en-US" altLang="zh-CN" sz="2800" b="1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+mn-ea"/>
              </a:rPr>
              <a:t>4.</a:t>
            </a:r>
            <a:r>
              <a:rPr lang="zh-CN" altLang="zh-CN" sz="2800" b="1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+mn-ea"/>
              </a:rPr>
              <a:t>中国、埃塞俄比亚、西班牙等国人民进行英勇的局部反法西斯斗争</a:t>
            </a:r>
            <a:endParaRPr lang="zh-CN" altLang="zh-CN" sz="2800" b="1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  <a:sym typeface="+mn-ea"/>
            </a:endParaRPr>
          </a:p>
        </p:txBody>
      </p:sp>
      <p:sp>
        <p:nvSpPr>
          <p:cNvPr id="8" name="文本框 7"/>
          <p:cNvSpPr txBox="1"/>
          <p:nvPr>
            <p:custDataLst>
              <p:tags r:id="rId6"/>
            </p:custDataLst>
          </p:nvPr>
        </p:nvSpPr>
        <p:spPr>
          <a:xfrm>
            <a:off x="370205" y="97155"/>
            <a:ext cx="2001520" cy="521970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lang="zh-CN" altLang="zh-CN" sz="2800" b="1" noProof="0">
                <a:ln>
                  <a:noFill/>
                </a:ln>
                <a:solidFill>
                  <a:srgbClr val="C00000"/>
                </a:solidFill>
                <a:effectLst/>
                <a:uLnTx/>
                <a:uFillTx/>
                <a:latin typeface="等线" panose="02010600030101010101" pitchFamily="2" charset="-122"/>
                <a:ea typeface="等线" panose="02010600030101010101" pitchFamily="2" charset="-122"/>
                <a:sym typeface="+mn-ea"/>
              </a:rPr>
              <a:t>世界局势：</a:t>
            </a:r>
            <a:endParaRPr lang="zh-CN" altLang="zh-CN" sz="2800" b="1" noProof="0">
              <a:ln>
                <a:noFill/>
              </a:ln>
              <a:solidFill>
                <a:srgbClr val="C00000"/>
              </a:solidFill>
              <a:effectLst/>
              <a:uLnTx/>
              <a:uFillTx/>
              <a:latin typeface="等线" panose="02010600030101010101" pitchFamily="2" charset="-122"/>
              <a:ea typeface="等线" panose="02010600030101010101" pitchFamily="2" charset="-122"/>
              <a:sym typeface="+mn-ea"/>
            </a:endParaRPr>
          </a:p>
        </p:txBody>
      </p:sp>
      <p:grpSp>
        <p:nvGrpSpPr>
          <p:cNvPr id="13" name="组合 12"/>
          <p:cNvGrpSpPr/>
          <p:nvPr>
            <p:custDataLst>
              <p:tags r:id="rId7"/>
            </p:custDataLst>
          </p:nvPr>
        </p:nvGrpSpPr>
        <p:grpSpPr>
          <a:xfrm>
            <a:off x="942975" y="4775835"/>
            <a:ext cx="10600055" cy="1823720"/>
            <a:chOff x="1485" y="7521"/>
            <a:chExt cx="16693" cy="2872"/>
          </a:xfrm>
        </p:grpSpPr>
        <p:grpSp>
          <p:nvGrpSpPr>
            <p:cNvPr id="11" name="组合 10"/>
            <p:cNvGrpSpPr/>
            <p:nvPr>
              <p:custDataLst>
                <p:tags r:id="rId8"/>
              </p:custDataLst>
            </p:nvPr>
          </p:nvGrpSpPr>
          <p:grpSpPr>
            <a:xfrm>
              <a:off x="9108" y="7521"/>
              <a:ext cx="9071" cy="2872"/>
              <a:chOff x="9108" y="7521"/>
              <a:chExt cx="9071" cy="2872"/>
            </a:xfrm>
          </p:grpSpPr>
          <p:grpSp>
            <p:nvGrpSpPr>
              <p:cNvPr id="9" name="组合 8"/>
              <p:cNvGrpSpPr/>
              <p:nvPr>
                <p:custDataLst>
                  <p:tags r:id="rId9"/>
                </p:custDataLst>
              </p:nvPr>
            </p:nvGrpSpPr>
            <p:grpSpPr>
              <a:xfrm>
                <a:off x="9351" y="7521"/>
                <a:ext cx="8829" cy="2872"/>
                <a:chOff x="9351" y="7521"/>
                <a:chExt cx="8829" cy="2872"/>
              </a:xfrm>
            </p:grpSpPr>
            <p:sp>
              <p:nvSpPr>
                <p:cNvPr id="27" name="文本框 24"/>
                <p:cNvSpPr txBox="1"/>
                <p:nvPr>
                  <p:custDataLst>
                    <p:tags r:id="rId10"/>
                  </p:custDataLst>
                </p:nvPr>
              </p:nvSpPr>
              <p:spPr>
                <a:xfrm>
                  <a:off x="9351" y="7521"/>
                  <a:ext cx="6577" cy="870"/>
                </a:xfrm>
                <a:prstGeom prst="rect">
                  <a:avLst/>
                </a:prstGeom>
                <a:noFill/>
              </p:spPr>
              <p:txBody>
                <a:bodyPr wrap="none" lIns="121944" tIns="60972" rIns="121944" bIns="60972" rtlCol="0">
                  <a:spAutoFit/>
                </a:bodyPr>
                <a:lstStyle>
                  <a:defPPr>
                    <a:defRPr lang="zh-CN"/>
                  </a:defPPr>
                  <a:lvl1pPr marL="0" algn="l" defTabSz="1219200" rtl="0" eaLnBrk="1" latinLnBrk="0" hangingPunct="1">
                    <a:defRPr sz="24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609600" algn="l" defTabSz="1219200" rtl="0" eaLnBrk="1" latinLnBrk="0" hangingPunct="1">
                    <a:defRPr sz="24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1219200" algn="l" defTabSz="1219200" rtl="0" eaLnBrk="1" latinLnBrk="0" hangingPunct="1">
                    <a:defRPr sz="24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829435" algn="l" defTabSz="1219200" rtl="0" eaLnBrk="1" latinLnBrk="0" hangingPunct="1">
                    <a:defRPr sz="24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2439035" algn="l" defTabSz="1219200" rtl="0" eaLnBrk="1" latinLnBrk="0" hangingPunct="1">
                    <a:defRPr sz="24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3048635" algn="l" defTabSz="1219200" rtl="0" eaLnBrk="1" latinLnBrk="0" hangingPunct="1">
                    <a:defRPr sz="24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3658235" algn="l" defTabSz="1219200" rtl="0" eaLnBrk="1" latinLnBrk="0" hangingPunct="1">
                    <a:defRPr sz="24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4267835" algn="l" defTabSz="1219200" rtl="0" eaLnBrk="1" latinLnBrk="0" hangingPunct="1">
                    <a:defRPr sz="24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4878070" algn="l" defTabSz="1219200" rtl="0" eaLnBrk="1" latinLnBrk="0" hangingPunct="1">
                    <a:defRPr sz="24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r>
                    <a:rPr lang="zh-CN" altLang="en-US" sz="2800" b="1">
                      <a:solidFill>
                        <a:srgbClr val="C00000"/>
                      </a:solidFill>
                      <a:latin typeface="黑体" panose="02010609060101010101" charset="-122"/>
                      <a:ea typeface="黑体" panose="02010609060101010101" charset="-122"/>
                    </a:rPr>
                    <a:t>一、南京国民政府的统治</a:t>
                  </a:r>
                  <a:endParaRPr lang="zh-CN" altLang="en-US" sz="2800" b="1">
                    <a:solidFill>
                      <a:srgbClr val="C00000"/>
                    </a:solidFill>
                    <a:latin typeface="黑体" panose="02010609060101010101" charset="-122"/>
                    <a:ea typeface="黑体" panose="02010609060101010101" charset="-122"/>
                  </a:endParaRPr>
                </a:p>
              </p:txBody>
            </p:sp>
            <p:sp>
              <p:nvSpPr>
                <p:cNvPr id="29" name="文本框 26"/>
                <p:cNvSpPr txBox="1"/>
                <p:nvPr>
                  <p:custDataLst>
                    <p:tags r:id="rId11"/>
                  </p:custDataLst>
                </p:nvPr>
              </p:nvSpPr>
              <p:spPr>
                <a:xfrm>
                  <a:off x="9351" y="8522"/>
                  <a:ext cx="8829" cy="870"/>
                </a:xfrm>
                <a:prstGeom prst="rect">
                  <a:avLst/>
                </a:prstGeom>
                <a:noFill/>
              </p:spPr>
              <p:txBody>
                <a:bodyPr wrap="none" lIns="121944" tIns="60972" rIns="121944" bIns="60972" rtlCol="0">
                  <a:spAutoFit/>
                </a:bodyPr>
                <a:lstStyle>
                  <a:defPPr>
                    <a:defRPr lang="zh-CN"/>
                  </a:defPPr>
                  <a:lvl1pPr marL="0" algn="l" defTabSz="1219200" rtl="0" eaLnBrk="1" latinLnBrk="0" hangingPunct="1">
                    <a:defRPr sz="24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609600" algn="l" defTabSz="1219200" rtl="0" eaLnBrk="1" latinLnBrk="0" hangingPunct="1">
                    <a:defRPr sz="24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1219200" algn="l" defTabSz="1219200" rtl="0" eaLnBrk="1" latinLnBrk="0" hangingPunct="1">
                    <a:defRPr sz="24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829435" algn="l" defTabSz="1219200" rtl="0" eaLnBrk="1" latinLnBrk="0" hangingPunct="1">
                    <a:defRPr sz="24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2439035" algn="l" defTabSz="1219200" rtl="0" eaLnBrk="1" latinLnBrk="0" hangingPunct="1">
                    <a:defRPr sz="24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3048635" algn="l" defTabSz="1219200" rtl="0" eaLnBrk="1" latinLnBrk="0" hangingPunct="1">
                    <a:defRPr sz="24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3658235" algn="l" defTabSz="1219200" rtl="0" eaLnBrk="1" latinLnBrk="0" hangingPunct="1">
                    <a:defRPr sz="24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4267835" algn="l" defTabSz="1219200" rtl="0" eaLnBrk="1" latinLnBrk="0" hangingPunct="1">
                    <a:defRPr sz="24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4878070" algn="l" defTabSz="1219200" rtl="0" eaLnBrk="1" latinLnBrk="0" hangingPunct="1">
                    <a:defRPr sz="24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r>
                    <a:rPr lang="zh-CN" altLang="en-US" sz="2800" b="1">
                      <a:solidFill>
                        <a:srgbClr val="C00000"/>
                      </a:solidFill>
                      <a:latin typeface="黑体" panose="02010609060101010101" charset="-122"/>
                      <a:ea typeface="黑体" panose="02010609060101010101" charset="-122"/>
                    </a:rPr>
                    <a:t>二、工农武装割据开辟革命新道路</a:t>
                  </a:r>
                  <a:endParaRPr lang="zh-CN" altLang="en-US" sz="2800" b="1">
                    <a:solidFill>
                      <a:srgbClr val="C00000"/>
                    </a:solidFill>
                    <a:latin typeface="黑体" panose="02010609060101010101" charset="-122"/>
                    <a:ea typeface="黑体" panose="02010609060101010101" charset="-122"/>
                  </a:endParaRPr>
                </a:p>
              </p:txBody>
            </p:sp>
            <p:sp>
              <p:nvSpPr>
                <p:cNvPr id="30" name="文本框 27"/>
                <p:cNvSpPr txBox="1"/>
                <p:nvPr>
                  <p:custDataLst>
                    <p:tags r:id="rId12"/>
                  </p:custDataLst>
                </p:nvPr>
              </p:nvSpPr>
              <p:spPr>
                <a:xfrm>
                  <a:off x="9351" y="9523"/>
                  <a:ext cx="3762" cy="870"/>
                </a:xfrm>
                <a:prstGeom prst="rect">
                  <a:avLst/>
                </a:prstGeom>
                <a:noFill/>
              </p:spPr>
              <p:txBody>
                <a:bodyPr wrap="none" lIns="121944" tIns="60972" rIns="121944" bIns="60972" rtlCol="0">
                  <a:spAutoFit/>
                </a:bodyPr>
                <a:lstStyle>
                  <a:defPPr>
                    <a:defRPr lang="zh-CN"/>
                  </a:defPPr>
                  <a:lvl1pPr marL="0" algn="l" defTabSz="1219200" rtl="0" eaLnBrk="1" latinLnBrk="0" hangingPunct="1">
                    <a:defRPr sz="24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609600" algn="l" defTabSz="1219200" rtl="0" eaLnBrk="1" latinLnBrk="0" hangingPunct="1">
                    <a:defRPr sz="24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1219200" algn="l" defTabSz="1219200" rtl="0" eaLnBrk="1" latinLnBrk="0" hangingPunct="1">
                    <a:defRPr sz="24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829435" algn="l" defTabSz="1219200" rtl="0" eaLnBrk="1" latinLnBrk="0" hangingPunct="1">
                    <a:defRPr sz="24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2439035" algn="l" defTabSz="1219200" rtl="0" eaLnBrk="1" latinLnBrk="0" hangingPunct="1">
                    <a:defRPr sz="24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3048635" algn="l" defTabSz="1219200" rtl="0" eaLnBrk="1" latinLnBrk="0" hangingPunct="1">
                    <a:defRPr sz="24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3658235" algn="l" defTabSz="1219200" rtl="0" eaLnBrk="1" latinLnBrk="0" hangingPunct="1">
                    <a:defRPr sz="24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4267835" algn="l" defTabSz="1219200" rtl="0" eaLnBrk="1" latinLnBrk="0" hangingPunct="1">
                    <a:defRPr sz="24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4878070" algn="l" defTabSz="1219200" rtl="0" eaLnBrk="1" latinLnBrk="0" hangingPunct="1">
                    <a:defRPr sz="24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r>
                    <a:rPr lang="zh-CN" altLang="en-US" sz="2800" b="1">
                      <a:solidFill>
                        <a:srgbClr val="C00000"/>
                      </a:solidFill>
                      <a:latin typeface="黑体" panose="02010609060101010101" charset="-122"/>
                      <a:ea typeface="黑体" panose="02010609060101010101" charset="-122"/>
                    </a:rPr>
                    <a:t>三、红军长征</a:t>
                  </a:r>
                  <a:endParaRPr lang="zh-CN" altLang="en-US" sz="2800" b="1">
                    <a:solidFill>
                      <a:srgbClr val="C00000"/>
                    </a:solidFill>
                    <a:latin typeface="黑体" panose="02010609060101010101" charset="-122"/>
                    <a:ea typeface="黑体" panose="02010609060101010101" charset="-122"/>
                  </a:endParaRPr>
                </a:p>
              </p:txBody>
            </p:sp>
          </p:grpSp>
          <p:sp>
            <p:nvSpPr>
              <p:cNvPr id="10" name="左大括号 9"/>
              <p:cNvSpPr/>
              <p:nvPr>
                <p:custDataLst>
                  <p:tags r:id="rId13"/>
                </p:custDataLst>
              </p:nvPr>
            </p:nvSpPr>
            <p:spPr>
              <a:xfrm>
                <a:off x="9108" y="7952"/>
                <a:ext cx="243" cy="2084"/>
              </a:xfrm>
              <a:prstGeom prst="leftBrace">
                <a:avLst/>
              </a:prstGeom>
              <a:ln w="38100">
                <a:solidFill>
                  <a:srgbClr val="C00000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sp>
          <p:nvSpPr>
            <p:cNvPr id="12" name="文本框 11"/>
            <p:cNvSpPr txBox="1"/>
            <p:nvPr>
              <p:custDataLst>
                <p:tags r:id="rId14"/>
              </p:custDataLst>
            </p:nvPr>
          </p:nvSpPr>
          <p:spPr>
            <a:xfrm>
              <a:off x="1485" y="8228"/>
              <a:ext cx="7274" cy="1501"/>
            </a:xfrm>
            <a:prstGeom prst="rect">
              <a:avLst/>
            </a:prstGeom>
            <a:noFill/>
          </p:spPr>
          <p:txBody>
            <a:bodyPr wrap="square" rtlCol="0" anchor="t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2800" b="1">
                  <a:solidFill>
                    <a:srgbClr val="C00000"/>
                  </a:solidFill>
                  <a:latin typeface="黑体" panose="02010609060101010101" charset="-122"/>
                  <a:ea typeface="黑体" panose="02010609060101010101" charset="-122"/>
                  <a:cs typeface="黑体" panose="02010609060101010101" charset="-122"/>
                  <a:sym typeface="+mn-ea"/>
                </a:rPr>
                <a:t>南京国民政府的统治和</a:t>
              </a:r>
              <a:endParaRPr lang="zh-CN" altLang="en-US" sz="2800" b="1">
                <a:solidFill>
                  <a:srgbClr val="C00000"/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endParaRPr>
            </a:p>
            <a:p>
              <a:r>
                <a:rPr lang="zh-CN" altLang="en-US" sz="2800" b="1">
                  <a:solidFill>
                    <a:srgbClr val="C00000"/>
                  </a:solidFill>
                  <a:latin typeface="黑体" panose="02010609060101010101" charset="-122"/>
                  <a:ea typeface="黑体" panose="02010609060101010101" charset="-122"/>
                  <a:cs typeface="黑体" panose="02010609060101010101" charset="-122"/>
                  <a:sym typeface="+mn-ea"/>
                </a:rPr>
                <a:t>中国共产党开辟革命新道路</a:t>
              </a:r>
              <a:endParaRPr lang="zh-CN" altLang="en-US" sz="2800" b="1">
                <a:solidFill>
                  <a:srgbClr val="C00000"/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endParaRPr>
            </a:p>
          </p:txBody>
        </p:sp>
      </p:grpSp>
      <p:sp>
        <p:nvSpPr>
          <p:cNvPr id="14" name="文本框 13"/>
          <p:cNvSpPr txBox="1"/>
          <p:nvPr>
            <p:custDataLst>
              <p:tags r:id="rId15"/>
            </p:custDataLst>
          </p:nvPr>
        </p:nvSpPr>
        <p:spPr>
          <a:xfrm>
            <a:off x="370205" y="4746625"/>
            <a:ext cx="1067435" cy="521970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800" b="1" noProof="0">
                <a:ln>
                  <a:noFill/>
                </a:ln>
                <a:solidFill>
                  <a:srgbClr val="C00000"/>
                </a:solidFill>
                <a:effectLst/>
                <a:uLnTx/>
                <a:uFillTx/>
                <a:latin typeface="黑体" panose="02010609060101010101" charset="-122"/>
                <a:ea typeface="黑体" panose="02010609060101010101" charset="-122"/>
                <a:sym typeface="+mn-ea"/>
              </a:rPr>
              <a:t>目录：</a:t>
            </a:r>
            <a:endParaRPr lang="zh-CN" altLang="en-US" sz="2800" b="1" noProof="0">
              <a:ln>
                <a:noFill/>
              </a:ln>
              <a:solidFill>
                <a:srgbClr val="C00000"/>
              </a:solidFill>
              <a:effectLst/>
              <a:uLnTx/>
              <a:uFillTx/>
              <a:latin typeface="黑体" panose="02010609060101010101" charset="-122"/>
              <a:ea typeface="黑体" panose="02010609060101010101" charset="-122"/>
              <a:sym typeface="+mn-ea"/>
            </a:endParaRPr>
          </a:p>
        </p:txBody>
      </p:sp>
    </p:spTree>
    <p:custDataLst>
      <p:tags r:id="rId16"/>
    </p:custData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5" grpId="0"/>
      <p:bldP spid="6" grpId="0"/>
      <p:bldP spid="14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sp>
        <p:nvSpPr>
          <p:cNvPr id="2" name="文本框 1"/>
          <p:cNvSpPr txBox="1"/>
          <p:nvPr>
            <p:custDataLst>
              <p:tags r:id="rId3"/>
            </p:custDataLst>
          </p:nvPr>
        </p:nvSpPr>
        <p:spPr>
          <a:xfrm>
            <a:off x="169545" y="0"/>
            <a:ext cx="8676640" cy="1445260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3200" b="1" smtClean="0">
                <a:solidFill>
                  <a:srgbClr val="C00000"/>
                </a:solidFill>
                <a:latin typeface="黑体" panose="02010609060101010101" charset="-122"/>
                <a:ea typeface="黑体" panose="02010609060101010101" charset="-122"/>
                <a:sym typeface="+mn-ea"/>
              </a:rPr>
              <a:t>一、南京国民政府</a:t>
            </a:r>
            <a:r>
              <a:rPr lang="zh-CN" altLang="en-US" sz="3200" b="1">
                <a:solidFill>
                  <a:srgbClr val="C00000"/>
                </a:solidFill>
                <a:latin typeface="黑体" panose="02010609060101010101" charset="-122"/>
                <a:ea typeface="黑体" panose="02010609060101010101" charset="-122"/>
                <a:sym typeface="+mn-ea"/>
              </a:rPr>
              <a:t>的</a:t>
            </a:r>
            <a:r>
              <a:rPr lang="zh-CN" altLang="en-US" sz="3200" b="1" smtClean="0">
                <a:solidFill>
                  <a:srgbClr val="C00000"/>
                </a:solidFill>
                <a:latin typeface="黑体" panose="02010609060101010101" charset="-122"/>
                <a:ea typeface="黑体" panose="02010609060101010101" charset="-122"/>
                <a:sym typeface="+mn-ea"/>
              </a:rPr>
              <a:t>统治（</a:t>
            </a:r>
            <a:r>
              <a:rPr lang="en-US" altLang="zh-CN" sz="3200" b="1" smtClean="0">
                <a:solidFill>
                  <a:srgbClr val="C00000"/>
                </a:solidFill>
                <a:latin typeface="黑体" panose="02010609060101010101" charset="-122"/>
                <a:ea typeface="黑体" panose="02010609060101010101" charset="-122"/>
                <a:sym typeface="+mn-ea"/>
              </a:rPr>
              <a:t>1927-1937</a:t>
            </a:r>
            <a:r>
              <a:rPr lang="zh-CN" altLang="en-US" sz="3200" b="1" smtClean="0">
                <a:solidFill>
                  <a:srgbClr val="C00000"/>
                </a:solidFill>
                <a:latin typeface="黑体" panose="02010609060101010101" charset="-122"/>
                <a:ea typeface="黑体" panose="02010609060101010101" charset="-122"/>
                <a:sym typeface="+mn-ea"/>
              </a:rPr>
              <a:t>）</a:t>
            </a:r>
            <a:endParaRPr lang="zh-CN" altLang="en-US" sz="3200" b="1" smtClean="0">
              <a:solidFill>
                <a:srgbClr val="C00000"/>
              </a:solidFill>
              <a:latin typeface="黑体" panose="02010609060101010101" charset="-122"/>
              <a:ea typeface="黑体" panose="02010609060101010101" charset="-122"/>
              <a:sym typeface="+mn-ea"/>
            </a:endParaRPr>
          </a:p>
          <a:p>
            <a:r>
              <a:rPr lang="en-US" altLang="zh-CN" sz="2800" b="1">
                <a:solidFill>
                  <a:srgbClr val="1015FA"/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1</a:t>
            </a:r>
            <a:r>
              <a:rPr lang="zh-CN" altLang="en-US" sz="2800" b="1">
                <a:solidFill>
                  <a:srgbClr val="1015FA"/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、政治：专制统治、形式上统一全国</a:t>
            </a:r>
            <a:endParaRPr lang="zh-CN" altLang="en-US" sz="2800" b="1">
              <a:solidFill>
                <a:srgbClr val="1015FA"/>
              </a:solidFill>
              <a:latin typeface="黑体" panose="02010609060101010101" charset="-122"/>
              <a:ea typeface="黑体" panose="02010609060101010101" charset="-122"/>
              <a:cs typeface="黑体" panose="02010609060101010101" charset="-122"/>
              <a:sym typeface="+mn-ea"/>
            </a:endParaRPr>
          </a:p>
          <a:p>
            <a:r>
              <a:rPr lang="zh-CN" altLang="en-US" sz="2800" b="1">
                <a:solidFill>
                  <a:srgbClr val="00B050"/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（</a:t>
            </a:r>
            <a:r>
              <a:rPr lang="en-US" altLang="zh-CN" sz="2800" b="1">
                <a:solidFill>
                  <a:srgbClr val="00B050"/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1</a:t>
            </a:r>
            <a:r>
              <a:rPr lang="zh-CN" altLang="en-US" sz="2800" b="1">
                <a:solidFill>
                  <a:srgbClr val="00B050"/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）宁汉合流（</a:t>
            </a:r>
            <a:r>
              <a:rPr lang="en-US" altLang="zh-CN" sz="2800" b="1">
                <a:solidFill>
                  <a:srgbClr val="00B050"/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1927.9</a:t>
            </a:r>
            <a:r>
              <a:rPr lang="zh-CN" altLang="en-US" sz="2800" b="1">
                <a:solidFill>
                  <a:srgbClr val="00B050"/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）</a:t>
            </a:r>
            <a:endParaRPr lang="zh-CN" altLang="en-US" sz="2800" b="1" smtClean="0">
              <a:solidFill>
                <a:srgbClr val="00B050"/>
              </a:solidFill>
              <a:latin typeface="黑体" panose="02010609060101010101" charset="-122"/>
              <a:ea typeface="黑体" panose="02010609060101010101" charset="-122"/>
              <a:cs typeface="黑体" panose="02010609060101010101" charset="-122"/>
              <a:sym typeface="+mn-ea"/>
            </a:endParaRPr>
          </a:p>
        </p:txBody>
      </p:sp>
      <p:sp>
        <p:nvSpPr>
          <p:cNvPr id="3" name="文本框 2"/>
          <p:cNvSpPr txBox="1"/>
          <p:nvPr>
            <p:custDataLst>
              <p:tags r:id="rId4"/>
            </p:custDataLst>
          </p:nvPr>
        </p:nvSpPr>
        <p:spPr>
          <a:xfrm>
            <a:off x="4477385" y="2297430"/>
            <a:ext cx="1944370" cy="706755"/>
          </a:xfrm>
          <a:prstGeom prst="rect">
            <a:avLst/>
          </a:prstGeom>
          <a:noFill/>
          <a:ln>
            <a:solidFill>
              <a:schemeClr val="accent3">
                <a:lumMod val="60000"/>
                <a:lumOff val="40000"/>
              </a:schemeClr>
            </a:solidFill>
          </a:ln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lang="en-US" sz="2000" b="1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+mn-ea"/>
              </a:rPr>
              <a:t>1925</a:t>
            </a:r>
            <a:r>
              <a:rPr lang="zh-CN" altLang="en-US" sz="2000" b="1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+mn-ea"/>
              </a:rPr>
              <a:t>年</a:t>
            </a:r>
            <a:r>
              <a:rPr lang="en-US" sz="2000" b="1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+mn-ea"/>
              </a:rPr>
              <a:t>7</a:t>
            </a:r>
            <a:r>
              <a:rPr lang="zh-CN" altLang="en-US" sz="2000" b="1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+mn-ea"/>
              </a:rPr>
              <a:t>月广州</a:t>
            </a:r>
            <a:endParaRPr lang="zh-CN" altLang="en-US" sz="2000" b="1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  <a:sym typeface="+mn-ea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lang="zh-CN" altLang="en-US" sz="2000" b="1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+mn-ea"/>
              </a:rPr>
              <a:t>国民政府建立</a:t>
            </a:r>
            <a:endParaRPr lang="zh-CN" altLang="en-US" sz="2000" b="1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  <a:sym typeface="+mn-ea"/>
            </a:endParaRPr>
          </a:p>
        </p:txBody>
      </p:sp>
      <p:sp>
        <p:nvSpPr>
          <p:cNvPr id="5" name="文本框 4"/>
          <p:cNvSpPr txBox="1"/>
          <p:nvPr>
            <p:custDataLst>
              <p:tags r:id="rId5"/>
            </p:custDataLst>
          </p:nvPr>
        </p:nvSpPr>
        <p:spPr>
          <a:xfrm>
            <a:off x="7112635" y="1147445"/>
            <a:ext cx="2428875" cy="706755"/>
          </a:xfrm>
          <a:prstGeom prst="rect">
            <a:avLst/>
          </a:prstGeom>
          <a:noFill/>
          <a:ln>
            <a:solidFill>
              <a:schemeClr val="accent3">
                <a:lumMod val="60000"/>
                <a:lumOff val="40000"/>
              </a:schemeClr>
            </a:solidFill>
          </a:ln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lang="en-US" sz="2000" b="1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+mn-ea"/>
              </a:rPr>
              <a:t>1927</a:t>
            </a:r>
            <a:r>
              <a:rPr lang="zh-CN" altLang="en-US" sz="2000" b="1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+mn-ea"/>
              </a:rPr>
              <a:t>年</a:t>
            </a:r>
            <a:r>
              <a:rPr lang="en-US" sz="2000" b="1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+mn-ea"/>
              </a:rPr>
              <a:t>4</a:t>
            </a:r>
            <a:r>
              <a:rPr lang="zh-CN" altLang="en-US" sz="2000" b="1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+mn-ea"/>
              </a:rPr>
              <a:t>月</a:t>
            </a:r>
            <a:r>
              <a:rPr lang="en-US" sz="2000" b="1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+mn-ea"/>
              </a:rPr>
              <a:t>18</a:t>
            </a:r>
            <a:r>
              <a:rPr lang="zh-CN" altLang="en-US" sz="2000" b="1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+mn-ea"/>
              </a:rPr>
              <a:t>日，南京国民政府建立</a:t>
            </a:r>
            <a:endParaRPr lang="zh-CN" altLang="en-US" sz="2000" b="1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  <a:sym typeface="+mn-ea"/>
            </a:endParaRPr>
          </a:p>
        </p:txBody>
      </p:sp>
      <p:grpSp>
        <p:nvGrpSpPr>
          <p:cNvPr id="10" name="组合 9"/>
          <p:cNvGrpSpPr/>
          <p:nvPr>
            <p:custDataLst>
              <p:tags r:id="rId6"/>
            </p:custDataLst>
          </p:nvPr>
        </p:nvGrpSpPr>
        <p:grpSpPr>
          <a:xfrm>
            <a:off x="6421755" y="2181860"/>
            <a:ext cx="3343910" cy="829945"/>
            <a:chOff x="9572" y="1675"/>
            <a:chExt cx="5266" cy="1307"/>
          </a:xfrm>
        </p:grpSpPr>
        <p:sp>
          <p:nvSpPr>
            <p:cNvPr id="4" name="文本框 3"/>
            <p:cNvSpPr txBox="1"/>
            <p:nvPr>
              <p:custDataLst>
                <p:tags r:id="rId7"/>
              </p:custDataLst>
            </p:nvPr>
          </p:nvSpPr>
          <p:spPr>
            <a:xfrm>
              <a:off x="10307" y="1675"/>
              <a:ext cx="4531" cy="1307"/>
            </a:xfrm>
            <a:prstGeom prst="rect">
              <a:avLst/>
            </a:prstGeom>
            <a:noFill/>
            <a:ln>
              <a:solidFill>
                <a:schemeClr val="accent3">
                  <a:lumMod val="60000"/>
                  <a:lumOff val="40000"/>
                </a:schemeClr>
              </a:solidFill>
            </a:ln>
          </p:spPr>
          <p:txBody>
            <a:bodyPr wrap="square" rtlCol="0" anchor="t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r>
                <a:rPr lang="en-US" sz="2400" b="1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楷体" panose="02010609060101010101" pitchFamily="49" charset="-122"/>
                  <a:ea typeface="楷体" panose="02010609060101010101" pitchFamily="49" charset="-122"/>
                  <a:cs typeface="楷体" panose="02010609060101010101" pitchFamily="49" charset="-122"/>
                  <a:sym typeface="+mn-ea"/>
                </a:rPr>
                <a:t>1927</a:t>
              </a:r>
              <a:r>
                <a:rPr lang="zh-CN" altLang="en-US" sz="2400" b="1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楷体" panose="02010609060101010101" pitchFamily="49" charset="-122"/>
                  <a:ea typeface="楷体" panose="02010609060101010101" pitchFamily="49" charset="-122"/>
                  <a:cs typeface="楷体" panose="02010609060101010101" pitchFamily="49" charset="-122"/>
                  <a:sym typeface="+mn-ea"/>
                </a:rPr>
                <a:t>年初迁到武汉，武汉国民政府</a:t>
              </a:r>
              <a:endParaRPr lang="zh-CN" altLang="en-US" sz="2400" b="1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+mn-ea"/>
              </a:endParaRPr>
            </a:p>
          </p:txBody>
        </p:sp>
        <p:cxnSp>
          <p:nvCxnSpPr>
            <p:cNvPr id="7" name="直接箭头连接符 6"/>
            <p:cNvCxnSpPr/>
            <p:nvPr>
              <p:custDataLst>
                <p:tags r:id="rId8"/>
              </p:custDataLst>
            </p:nvPr>
          </p:nvCxnSpPr>
          <p:spPr>
            <a:xfrm flipV="1">
              <a:off x="9572" y="2402"/>
              <a:ext cx="841" cy="24"/>
            </a:xfrm>
            <a:prstGeom prst="straightConnector1">
              <a:avLst/>
            </a:prstGeom>
            <a:ln w="38100">
              <a:solidFill>
                <a:srgbClr val="FF0000"/>
              </a:solidFill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11" name="组合 10"/>
          <p:cNvGrpSpPr/>
          <p:nvPr>
            <p:custDataLst>
              <p:tags r:id="rId9"/>
            </p:custDataLst>
          </p:nvPr>
        </p:nvGrpSpPr>
        <p:grpSpPr>
          <a:xfrm>
            <a:off x="9643110" y="1147445"/>
            <a:ext cx="2232660" cy="1814830"/>
            <a:chOff x="15565" y="1675"/>
            <a:chExt cx="3516" cy="2858"/>
          </a:xfrm>
        </p:grpSpPr>
        <p:sp>
          <p:nvSpPr>
            <p:cNvPr id="6" name="文本框 5"/>
            <p:cNvSpPr txBox="1"/>
            <p:nvPr>
              <p:custDataLst>
                <p:tags r:id="rId10"/>
              </p:custDataLst>
            </p:nvPr>
          </p:nvSpPr>
          <p:spPr>
            <a:xfrm>
              <a:off x="16290" y="1675"/>
              <a:ext cx="2791" cy="2858"/>
            </a:xfrm>
            <a:prstGeom prst="rect">
              <a:avLst/>
            </a:prstGeom>
            <a:noFill/>
            <a:ln>
              <a:solidFill>
                <a:schemeClr val="accent3">
                  <a:lumMod val="60000"/>
                  <a:lumOff val="40000"/>
                </a:schemeClr>
              </a:solidFill>
            </a:ln>
          </p:spPr>
          <p:txBody>
            <a:bodyPr wrap="square" rtlCol="0" anchor="t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r>
                <a:rPr lang="en-US" sz="2800" b="1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楷体" panose="02010609060101010101" pitchFamily="49" charset="-122"/>
                  <a:ea typeface="楷体" panose="02010609060101010101" pitchFamily="49" charset="-122"/>
                  <a:cs typeface="楷体" panose="02010609060101010101" pitchFamily="49" charset="-122"/>
                  <a:sym typeface="+mn-ea"/>
                </a:rPr>
                <a:t>1927</a:t>
              </a:r>
              <a:r>
                <a:rPr lang="zh-CN" altLang="en-US" sz="2800" b="1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楷体" panose="02010609060101010101" pitchFamily="49" charset="-122"/>
                  <a:ea typeface="楷体" panose="02010609060101010101" pitchFamily="49" charset="-122"/>
                  <a:cs typeface="楷体" panose="02010609060101010101" pitchFamily="49" charset="-122"/>
                  <a:sym typeface="+mn-ea"/>
                </a:rPr>
                <a:t>年秋宁汉合流，南京国民政府</a:t>
              </a:r>
              <a:endParaRPr lang="zh-CN" altLang="en-US" sz="2800" b="1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+mn-ea"/>
              </a:endParaRPr>
            </a:p>
          </p:txBody>
        </p:sp>
        <p:cxnSp>
          <p:nvCxnSpPr>
            <p:cNvPr id="8" name="直接箭头连接符 7"/>
            <p:cNvCxnSpPr/>
            <p:nvPr>
              <p:custDataLst>
                <p:tags r:id="rId11"/>
              </p:custDataLst>
            </p:nvPr>
          </p:nvCxnSpPr>
          <p:spPr>
            <a:xfrm>
              <a:off x="15647" y="2402"/>
              <a:ext cx="643" cy="24"/>
            </a:xfrm>
            <a:prstGeom prst="straightConnector1">
              <a:avLst/>
            </a:prstGeom>
            <a:ln w="38100">
              <a:solidFill>
                <a:srgbClr val="FF0000"/>
              </a:solidFill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直接箭头连接符 8"/>
            <p:cNvCxnSpPr/>
            <p:nvPr>
              <p:custDataLst>
                <p:tags r:id="rId12"/>
              </p:custDataLst>
            </p:nvPr>
          </p:nvCxnSpPr>
          <p:spPr>
            <a:xfrm>
              <a:off x="15565" y="3812"/>
              <a:ext cx="725" cy="0"/>
            </a:xfrm>
            <a:prstGeom prst="straightConnector1">
              <a:avLst/>
            </a:prstGeom>
            <a:ln w="38100">
              <a:solidFill>
                <a:srgbClr val="FF0000"/>
              </a:solidFill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12" name="文本框 11"/>
          <p:cNvSpPr txBox="1"/>
          <p:nvPr>
            <p:custDataLst>
              <p:tags r:id="rId13"/>
            </p:custDataLst>
          </p:nvPr>
        </p:nvSpPr>
        <p:spPr>
          <a:xfrm>
            <a:off x="309245" y="1445260"/>
            <a:ext cx="6411595" cy="823595"/>
          </a:xfrm>
          <a:prstGeom prst="rect">
            <a:avLst/>
          </a:prstGeom>
          <a:noFill/>
          <a:ln>
            <a:solidFill>
              <a:schemeClr val="accent3">
                <a:lumMod val="60000"/>
                <a:lumOff val="40000"/>
              </a:schemeClr>
            </a:solidFill>
          </a:ln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R="0" lvl="0" indent="0" algn="l" defTabSz="914400" rtl="0" fontAlgn="auto">
              <a:lnSpc>
                <a:spcPct val="85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lang="zh-CN" altLang="en-US" sz="2800" b="1" noProof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+mn-lt"/>
              </a:rPr>
              <a:t>①含义：</a:t>
            </a:r>
            <a:r>
              <a:rPr lang="en-US" altLang="zh-CN" sz="2800" b="1" noProof="0">
                <a:ln>
                  <a:noFill/>
                </a:ln>
                <a:solidFill>
                  <a:srgbClr val="7030A0"/>
                </a:solidFill>
                <a:effectLst/>
                <a:uLnTx/>
                <a:uFillTx/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+mn-lt"/>
              </a:rPr>
              <a:t>1927</a:t>
            </a:r>
            <a:r>
              <a:rPr lang="zh-CN" altLang="en-US" sz="2800" b="1" noProof="0">
                <a:ln>
                  <a:noFill/>
                </a:ln>
                <a:solidFill>
                  <a:srgbClr val="7030A0"/>
                </a:solidFill>
                <a:effectLst/>
                <a:uLnTx/>
                <a:uFillTx/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+mn-lt"/>
              </a:rPr>
              <a:t>年秋</a:t>
            </a:r>
            <a:r>
              <a:rPr lang="zh-CN" altLang="en-US" sz="2800" b="1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+mn-lt"/>
              </a:rPr>
              <a:t>，</a:t>
            </a:r>
            <a:r>
              <a:rPr lang="zh-CN" altLang="en-US" sz="2800" b="1" noProof="0">
                <a:ln>
                  <a:noFill/>
                </a:ln>
                <a:solidFill>
                  <a:srgbClr val="7030A0"/>
                </a:solidFill>
                <a:effectLst/>
                <a:uLnTx/>
                <a:uFillTx/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+mn-lt"/>
              </a:rPr>
              <a:t>武汉</a:t>
            </a:r>
            <a:r>
              <a:rPr lang="zh-CN" altLang="en-US" sz="2800" b="1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+mn-lt"/>
              </a:rPr>
              <a:t>国民政府与</a:t>
            </a:r>
            <a:r>
              <a:rPr lang="zh-CN" altLang="en-US" sz="2800" b="1" noProof="0">
                <a:ln>
                  <a:noFill/>
                </a:ln>
                <a:solidFill>
                  <a:srgbClr val="7030A0"/>
                </a:solidFill>
                <a:effectLst/>
                <a:uLnTx/>
                <a:uFillTx/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+mn-lt"/>
              </a:rPr>
              <a:t>南京</a:t>
            </a:r>
            <a:r>
              <a:rPr lang="zh-CN" altLang="en-US" sz="2800" b="1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+mn-lt"/>
              </a:rPr>
              <a:t>国民政府合并，史称“宁汉合流”。</a:t>
            </a:r>
            <a:endParaRPr lang="zh-CN" altLang="en-US" sz="2800" b="1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  <a:sym typeface="+mn-lt"/>
            </a:endParaRPr>
          </a:p>
        </p:txBody>
      </p:sp>
      <p:sp>
        <p:nvSpPr>
          <p:cNvPr id="13" name="文本框 12"/>
          <p:cNvSpPr txBox="1"/>
          <p:nvPr>
            <p:custDataLst>
              <p:tags r:id="rId14"/>
            </p:custDataLst>
          </p:nvPr>
        </p:nvSpPr>
        <p:spPr>
          <a:xfrm>
            <a:off x="309245" y="2259330"/>
            <a:ext cx="3763010" cy="823595"/>
          </a:xfrm>
          <a:prstGeom prst="rect">
            <a:avLst/>
          </a:prstGeom>
          <a:noFill/>
          <a:ln>
            <a:solidFill>
              <a:schemeClr val="accent3">
                <a:lumMod val="75000"/>
              </a:schemeClr>
            </a:solidFill>
          </a:ln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R="0" lvl="0" indent="0" algn="l" defTabSz="914400" rtl="0" fontAlgn="auto">
              <a:lnSpc>
                <a:spcPct val="85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lang="zh-CN" altLang="en-US" sz="2800" b="1" noProof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楷体" panose="02010609060101010101" pitchFamily="49" charset="-122"/>
                <a:ea typeface="楷体" panose="02010609060101010101" pitchFamily="49" charset="-122"/>
                <a:cs typeface="微软雅黑" panose="020b0503020204020204" charset="-122"/>
                <a:sym typeface="+mn-lt"/>
              </a:rPr>
              <a:t>②意义：</a:t>
            </a:r>
            <a:r>
              <a:rPr lang="zh-CN" altLang="en-US" sz="2800" b="1" noProof="0">
                <a:ln>
                  <a:noFill/>
                </a:ln>
                <a:solidFill>
                  <a:srgbClr val="00B0F0"/>
                </a:solidFill>
                <a:effectLst/>
                <a:uLnTx/>
                <a:uFillTx/>
                <a:latin typeface="楷体" panose="02010609060101010101" pitchFamily="49" charset="-122"/>
                <a:ea typeface="楷体" panose="02010609060101010101" pitchFamily="49" charset="-122"/>
                <a:cs typeface="微软雅黑" panose="020b0503020204020204" charset="-122"/>
                <a:sym typeface="+mn-lt"/>
              </a:rPr>
              <a:t>这标志着中国国民党专制统治的确立</a:t>
            </a:r>
            <a:endParaRPr lang="zh-CN" altLang="en-US" sz="2800" b="1" noProof="0">
              <a:ln>
                <a:noFill/>
              </a:ln>
              <a:solidFill>
                <a:srgbClr val="00B0F0"/>
              </a:solidFill>
              <a:effectLst/>
              <a:uLnTx/>
              <a:uFillTx/>
              <a:latin typeface="楷体" panose="02010609060101010101" pitchFamily="49" charset="-122"/>
              <a:ea typeface="楷体" panose="02010609060101010101" pitchFamily="49" charset="-122"/>
              <a:cs typeface="微软雅黑" panose="020b0503020204020204" charset="-122"/>
              <a:sym typeface="+mn-lt"/>
            </a:endParaRPr>
          </a:p>
        </p:txBody>
      </p:sp>
      <p:sp>
        <p:nvSpPr>
          <p:cNvPr id="14" name="文本框 13"/>
          <p:cNvSpPr txBox="1"/>
          <p:nvPr>
            <p:custDataLst>
              <p:tags r:id="rId15"/>
            </p:custDataLst>
          </p:nvPr>
        </p:nvSpPr>
        <p:spPr>
          <a:xfrm>
            <a:off x="5235575" y="3750310"/>
            <a:ext cx="6744970" cy="2599690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solidFill>
              <a:schemeClr val="accent3">
                <a:lumMod val="60000"/>
                <a:lumOff val="40000"/>
              </a:schemeClr>
            </a:solidFill>
          </a:ln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85000"/>
              </a:lnSpc>
            </a:pPr>
            <a:r>
              <a:rPr lang="zh-CN" altLang="en-US" sz="2400" b="1">
                <a:effectLst/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+mn-ea"/>
              </a:rPr>
              <a:t>宁汉合流是指</a:t>
            </a:r>
            <a:r>
              <a:rPr lang="en-US" altLang="zh-CN" sz="2400" b="1">
                <a:effectLst/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+mn-ea"/>
              </a:rPr>
              <a:t>1927</a:t>
            </a:r>
            <a:r>
              <a:rPr lang="zh-CN" altLang="en-US" sz="2400" b="1">
                <a:effectLst/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+mn-ea"/>
              </a:rPr>
              <a:t>年武汉国民政府与南京国民政府的合组。</a:t>
            </a:r>
            <a:r>
              <a:rPr lang="en-US" altLang="zh-CN" sz="2400" b="1">
                <a:effectLst/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+mn-ea"/>
              </a:rPr>
              <a:t>1927</a:t>
            </a:r>
            <a:r>
              <a:rPr lang="zh-CN" altLang="en-US" sz="2400" b="1">
                <a:effectLst/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+mn-ea"/>
              </a:rPr>
              <a:t>年</a:t>
            </a:r>
            <a:r>
              <a:rPr lang="en-US" altLang="zh-CN" sz="2400" b="1">
                <a:effectLst/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+mn-ea"/>
              </a:rPr>
              <a:t>4</a:t>
            </a:r>
            <a:r>
              <a:rPr lang="zh-CN" altLang="en-US" sz="2400" b="1">
                <a:effectLst/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+mn-ea"/>
              </a:rPr>
              <a:t>月</a:t>
            </a:r>
            <a:r>
              <a:rPr lang="en-US" altLang="zh-CN" sz="2400" b="1">
                <a:effectLst/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+mn-ea"/>
              </a:rPr>
              <a:t>18</a:t>
            </a:r>
            <a:r>
              <a:rPr lang="zh-CN" altLang="en-US" sz="2400" b="1">
                <a:effectLst/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+mn-ea"/>
              </a:rPr>
              <a:t>日，蒋介石另立南京国民政府，造成宁汉分裂。</a:t>
            </a:r>
            <a:r>
              <a:rPr lang="en-US" altLang="zh-CN" sz="2400" b="1">
                <a:effectLst/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+mn-ea"/>
              </a:rPr>
              <a:t>7</a:t>
            </a:r>
            <a:r>
              <a:rPr lang="zh-CN" altLang="en-US" sz="2400" b="1">
                <a:effectLst/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+mn-ea"/>
              </a:rPr>
              <a:t>月</a:t>
            </a:r>
            <a:r>
              <a:rPr lang="en-US" altLang="zh-CN" sz="2400" b="1">
                <a:effectLst/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+mn-ea"/>
              </a:rPr>
              <a:t>15</a:t>
            </a:r>
            <a:r>
              <a:rPr lang="zh-CN" altLang="en-US" sz="2400" b="1">
                <a:effectLst/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+mn-ea"/>
              </a:rPr>
              <a:t>日，</a:t>
            </a:r>
            <a:r>
              <a:rPr lang="zh-CN" altLang="en-US" sz="2400" b="1" u="sng">
                <a:solidFill>
                  <a:srgbClr val="FF0000"/>
                </a:solidFill>
                <a:effectLst/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+mn-ea"/>
              </a:rPr>
              <a:t>汪精卫集团在武汉</a:t>
            </a:r>
            <a:r>
              <a:rPr lang="en-US" altLang="zh-CN" sz="2400" b="1" u="sng">
                <a:solidFill>
                  <a:srgbClr val="FF0000"/>
                </a:solidFill>
                <a:effectLst/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+mn-ea"/>
              </a:rPr>
              <a:t>“</a:t>
            </a:r>
            <a:r>
              <a:rPr lang="zh-CN" altLang="en-US" sz="2400" b="1" u="sng">
                <a:solidFill>
                  <a:srgbClr val="FF0000"/>
                </a:solidFill>
                <a:effectLst/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+mn-ea"/>
              </a:rPr>
              <a:t>分共</a:t>
            </a:r>
            <a:r>
              <a:rPr lang="en-US" altLang="zh-CN" sz="2400" b="1" u="sng">
                <a:solidFill>
                  <a:srgbClr val="FF0000"/>
                </a:solidFill>
                <a:effectLst/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+mn-ea"/>
              </a:rPr>
              <a:t>”</a:t>
            </a:r>
            <a:r>
              <a:rPr lang="zh-CN" altLang="en-US" sz="2400" b="1" u="sng">
                <a:solidFill>
                  <a:srgbClr val="FF0000"/>
                </a:solidFill>
                <a:effectLst/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+mn-ea"/>
              </a:rPr>
              <a:t>，消除了宁汉双方在反共问题上的分歧，使宁汉合流成为可能。</a:t>
            </a:r>
            <a:r>
              <a:rPr lang="en-US" altLang="zh-CN" sz="2400" b="1">
                <a:effectLst/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+mn-ea"/>
              </a:rPr>
              <a:t>7</a:t>
            </a:r>
            <a:r>
              <a:rPr lang="zh-CN" altLang="en-US" sz="2400" b="1">
                <a:effectLst/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+mn-ea"/>
              </a:rPr>
              <a:t>月</a:t>
            </a:r>
            <a:r>
              <a:rPr lang="en-US" altLang="zh-CN" sz="2400" b="1">
                <a:effectLst/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+mn-ea"/>
              </a:rPr>
              <a:t>24</a:t>
            </a:r>
            <a:r>
              <a:rPr lang="zh-CN" altLang="en-US" sz="2400" b="1">
                <a:effectLst/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+mn-ea"/>
              </a:rPr>
              <a:t>日，汪精卫表示愿意和平统一，并同意迁都南京。南京国民政府和军事委员会进行改组，并发表宁汉合作宣言，宣布</a:t>
            </a:r>
            <a:r>
              <a:rPr lang="zh-CN" altLang="en-US" sz="2400" b="1">
                <a:solidFill>
                  <a:schemeClr val="accent1">
                    <a:lumMod val="75000"/>
                  </a:schemeClr>
                </a:solidFill>
                <a:effectLst/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+mn-ea"/>
              </a:rPr>
              <a:t>国民党完成统一</a:t>
            </a:r>
            <a:r>
              <a:rPr lang="zh-CN" altLang="en-US" sz="2400" b="1">
                <a:effectLst/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+mn-ea"/>
              </a:rPr>
              <a:t>。</a:t>
            </a:r>
            <a:endParaRPr lang="zh-CN" altLang="en-US" sz="2400" b="1">
              <a:effectLst/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  <a:sym typeface="+mn-ea"/>
            </a:endParaRPr>
          </a:p>
        </p:txBody>
      </p:sp>
      <p:sp>
        <p:nvSpPr>
          <p:cNvPr id="15" name="文本框 14"/>
          <p:cNvSpPr txBox="1"/>
          <p:nvPr>
            <p:custDataLst>
              <p:tags r:id="rId16"/>
            </p:custDataLst>
          </p:nvPr>
        </p:nvSpPr>
        <p:spPr>
          <a:xfrm>
            <a:off x="309880" y="3482975"/>
            <a:ext cx="4735830" cy="953135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r>
              <a:rPr lang="zh-CN" altLang="en-US" sz="2800" b="1">
                <a:solidFill>
                  <a:srgbClr val="FF0000"/>
                </a:solidFill>
                <a:effectLst/>
                <a:latin typeface="黑体" panose="02010609060101010101" charset="-122"/>
                <a:ea typeface="黑体" panose="02010609060101010101" charset="-122"/>
                <a:cs typeface="华文中宋" panose="02010600040101010101" pitchFamily="2" charset="-122"/>
                <a:sym typeface="+mn-ea"/>
              </a:rPr>
              <a:t>③南京国民政府</a:t>
            </a:r>
            <a:r>
              <a:rPr lang="en-US" sz="2800" b="1">
                <a:solidFill>
                  <a:srgbClr val="FF0000"/>
                </a:solidFill>
                <a:effectLst/>
                <a:latin typeface="黑体" panose="02010609060101010101" charset="-122"/>
                <a:ea typeface="黑体" panose="02010609060101010101" charset="-122"/>
                <a:cs typeface="楷体" panose="02010609060101010101" pitchFamily="49" charset="-122"/>
                <a:sym typeface="+mn-ea"/>
              </a:rPr>
              <a:t>性质：</a:t>
            </a:r>
            <a:r>
              <a:rPr lang="zh-CN" altLang="en-US" sz="2800" b="1">
                <a:solidFill>
                  <a:schemeClr val="tx1"/>
                </a:solidFill>
                <a:effectLst/>
                <a:latin typeface="黑体" panose="02010609060101010101" charset="-122"/>
                <a:ea typeface="黑体" panose="02010609060101010101" charset="-122"/>
                <a:cs typeface="华文中宋" panose="02010600040101010101" pitchFamily="2" charset="-122"/>
                <a:sym typeface="+mn-ea"/>
              </a:rPr>
              <a:t>代表</a:t>
            </a:r>
            <a:r>
              <a:rPr lang="zh-CN" altLang="en-US" sz="2800" b="1">
                <a:solidFill>
                  <a:srgbClr val="00B0F0"/>
                </a:solidFill>
                <a:effectLst/>
                <a:latin typeface="黑体" panose="02010609060101010101" charset="-122"/>
                <a:ea typeface="黑体" panose="02010609060101010101" charset="-122"/>
                <a:cs typeface="华文中宋" panose="02010600040101010101" pitchFamily="2" charset="-122"/>
                <a:sym typeface="+mn-ea"/>
              </a:rPr>
              <a:t>大地主大资产阶级</a:t>
            </a:r>
            <a:r>
              <a:rPr lang="zh-CN" altLang="en-US" sz="2800" b="1">
                <a:solidFill>
                  <a:schemeClr val="tx1"/>
                </a:solidFill>
                <a:effectLst/>
                <a:latin typeface="黑体" panose="02010609060101010101" charset="-122"/>
                <a:ea typeface="黑体" panose="02010609060101010101" charset="-122"/>
                <a:cs typeface="华文中宋" panose="02010600040101010101" pitchFamily="2" charset="-122"/>
                <a:sym typeface="+mn-ea"/>
              </a:rPr>
              <a:t>的利益</a:t>
            </a:r>
            <a:r>
              <a:rPr lang="zh-CN" altLang="en-US" sz="2800" b="1">
                <a:effectLst/>
                <a:latin typeface="黑体" panose="02010609060101010101" charset="-122"/>
                <a:ea typeface="黑体" panose="02010609060101010101" charset="-122"/>
                <a:cs typeface="华文中宋" panose="02010600040101010101" pitchFamily="2" charset="-122"/>
                <a:sym typeface="+mn-ea"/>
              </a:rPr>
              <a:t>。</a:t>
            </a:r>
            <a:endParaRPr lang="zh-CN" altLang="en-US" sz="2800" b="1">
              <a:effectLst/>
              <a:latin typeface="黑体" panose="02010609060101010101" charset="-122"/>
              <a:ea typeface="黑体" panose="02010609060101010101" charset="-122"/>
              <a:cs typeface="华文中宋" panose="02010600040101010101" pitchFamily="2" charset="-122"/>
              <a:sym typeface="+mn-ea"/>
            </a:endParaRPr>
          </a:p>
        </p:txBody>
      </p:sp>
      <p:grpSp>
        <p:nvGrpSpPr>
          <p:cNvPr id="19" name="组合 18"/>
          <p:cNvGrpSpPr/>
          <p:nvPr>
            <p:custDataLst>
              <p:tags r:id="rId17"/>
            </p:custDataLst>
          </p:nvPr>
        </p:nvGrpSpPr>
        <p:grpSpPr>
          <a:xfrm>
            <a:off x="309245" y="4436110"/>
            <a:ext cx="4736465" cy="2108835"/>
            <a:chOff x="487" y="6986"/>
            <a:chExt cx="7459" cy="3321"/>
          </a:xfrm>
        </p:grpSpPr>
        <p:sp>
          <p:nvSpPr>
            <p:cNvPr id="16" name="文本框 15"/>
            <p:cNvSpPr txBox="1"/>
            <p:nvPr>
              <p:custDataLst>
                <p:tags r:id="rId18"/>
              </p:custDataLst>
            </p:nvPr>
          </p:nvSpPr>
          <p:spPr>
            <a:xfrm>
              <a:off x="487" y="7740"/>
              <a:ext cx="7459" cy="2567"/>
            </a:xfrm>
            <a:prstGeom prst="rect">
              <a:avLst/>
            </a:prstGeom>
            <a:noFill/>
            <a:ln>
              <a:solidFill>
                <a:schemeClr val="accent3">
                  <a:lumMod val="75000"/>
                </a:schemeClr>
              </a:solidFill>
            </a:ln>
          </p:spPr>
          <p:txBody>
            <a:bodyPr wrap="square" rtlCol="0" anchor="t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2800" b="1">
                  <a:solidFill>
                    <a:srgbClr val="FF0000"/>
                  </a:solidFill>
                  <a:effectLst/>
                  <a:latin typeface="黑体" panose="02010609060101010101" charset="-122"/>
                  <a:ea typeface="黑体" panose="02010609060101010101" charset="-122"/>
                  <a:sym typeface="+mn-ea"/>
                </a:rPr>
                <a:t>④政策：</a:t>
              </a:r>
              <a:endParaRPr lang="zh-CN" altLang="en-US" sz="2800" b="1">
                <a:solidFill>
                  <a:srgbClr val="FF0000"/>
                </a:solidFill>
                <a:effectLst/>
                <a:latin typeface="黑体" panose="02010609060101010101" charset="-122"/>
                <a:ea typeface="黑体" panose="02010609060101010101" charset="-122"/>
                <a:sym typeface="+mn-ea"/>
              </a:endParaRPr>
            </a:p>
            <a:p>
              <a:r>
                <a:rPr lang="zh-CN" altLang="en-US" sz="2400" b="1">
                  <a:solidFill>
                    <a:srgbClr val="00B050"/>
                  </a:solidFill>
                  <a:effectLst/>
                  <a:latin typeface="黑体" panose="02010609060101010101" charset="-122"/>
                  <a:ea typeface="黑体" panose="02010609060101010101" charset="-122"/>
                  <a:sym typeface="+mn-ea"/>
                </a:rPr>
                <a:t>对内：</a:t>
              </a:r>
              <a:r>
                <a:rPr lang="zh-CN" altLang="en-US" sz="2400" b="1">
                  <a:solidFill>
                    <a:schemeClr val="tx1"/>
                  </a:solidFill>
                  <a:effectLst/>
                  <a:latin typeface="黑体" panose="02010609060101010101" charset="-122"/>
                  <a:ea typeface="黑体" panose="02010609060101010101" charset="-122"/>
                  <a:sym typeface="+mn-ea"/>
                </a:rPr>
                <a:t>镇压残害人民，新军阀混战勾结。</a:t>
              </a:r>
              <a:endParaRPr lang="zh-CN" altLang="en-US" sz="2400" b="1">
                <a:solidFill>
                  <a:schemeClr val="tx1"/>
                </a:solidFill>
                <a:effectLst/>
                <a:latin typeface="黑体" panose="02010609060101010101" charset="-122"/>
                <a:ea typeface="黑体" panose="02010609060101010101" charset="-122"/>
                <a:sym typeface="+mn-ea"/>
              </a:endParaRPr>
            </a:p>
            <a:p>
              <a:r>
                <a:rPr lang="zh-CN" altLang="en-US" sz="2400" b="1">
                  <a:solidFill>
                    <a:srgbClr val="00B050"/>
                  </a:solidFill>
                  <a:effectLst/>
                  <a:latin typeface="黑体" panose="02010609060101010101" charset="-122"/>
                  <a:ea typeface="黑体" panose="02010609060101010101" charset="-122"/>
                  <a:sym typeface="+mn-ea"/>
                </a:rPr>
                <a:t>对外：</a:t>
              </a:r>
              <a:r>
                <a:rPr lang="zh-CN" altLang="en-US" sz="2400" b="1">
                  <a:solidFill>
                    <a:schemeClr val="tx1"/>
                  </a:solidFill>
                  <a:effectLst/>
                  <a:latin typeface="黑体" panose="02010609060101010101" charset="-122"/>
                  <a:ea typeface="黑体" panose="02010609060101010101" charset="-122"/>
                  <a:sym typeface="+mn-ea"/>
                </a:rPr>
                <a:t>依靠帝国主义，卖国软弱</a:t>
              </a:r>
              <a:endParaRPr lang="zh-CN" altLang="en-US" sz="2400" b="1">
                <a:solidFill>
                  <a:schemeClr val="tx1"/>
                </a:solidFill>
                <a:effectLst/>
                <a:latin typeface="黑体" panose="02010609060101010101" charset="-122"/>
                <a:ea typeface="黑体" panose="02010609060101010101" charset="-122"/>
                <a:sym typeface="+mn-ea"/>
              </a:endParaRPr>
            </a:p>
          </p:txBody>
        </p:sp>
        <p:cxnSp>
          <p:nvCxnSpPr>
            <p:cNvPr id="18" name="直接箭头连接符 17"/>
            <p:cNvCxnSpPr/>
            <p:nvPr>
              <p:custDataLst>
                <p:tags r:id="rId19"/>
              </p:custDataLst>
            </p:nvPr>
          </p:nvCxnSpPr>
          <p:spPr>
            <a:xfrm>
              <a:off x="3172" y="6986"/>
              <a:ext cx="8" cy="850"/>
            </a:xfrm>
            <a:prstGeom prst="straightConnector1">
              <a:avLst/>
            </a:prstGeom>
            <a:ln w="38100">
              <a:solidFill>
                <a:srgbClr val="FF0000"/>
              </a:solidFill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  <p:custDataLst>
      <p:tags r:id="rId20"/>
    </p:custData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 nodeType="clickPar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 nodeType="clickPar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 nodeType="clickPar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 nodeType="clickPar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 nodeType="clickPar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5" grpId="0"/>
      <p:bldP spid="12" grpId="0"/>
      <p:bldP spid="13" grpId="0"/>
      <p:bldP spid="14" grpId="0"/>
      <p:bldP spid="15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3"/>
          </p:custDataLst>
        </p:nvPr>
      </p:nvGrpSpPr>
      <p:grpSpPr>
        <a:xfrm>
          <a:off x="0" y="0"/>
          <a:ext cx="0" cy="0"/>
        </a:xfrm>
      </p:grpSpPr>
      <p:sp>
        <p:nvSpPr>
          <p:cNvPr id="2" name="文本框 1"/>
          <p:cNvSpPr txBox="1"/>
          <p:nvPr>
            <p:custDataLst>
              <p:tags r:id="rId4"/>
            </p:custDataLst>
          </p:nvPr>
        </p:nvSpPr>
        <p:spPr>
          <a:xfrm>
            <a:off x="169545" y="0"/>
            <a:ext cx="8676640" cy="1876425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3200" b="1" smtClean="0">
                <a:solidFill>
                  <a:srgbClr val="C00000"/>
                </a:solidFill>
                <a:latin typeface="黑体" panose="02010609060101010101" charset="-122"/>
                <a:ea typeface="黑体" panose="02010609060101010101" charset="-122"/>
                <a:sym typeface="+mn-ea"/>
              </a:rPr>
              <a:t>一、南京国民政府</a:t>
            </a:r>
            <a:r>
              <a:rPr lang="zh-CN" altLang="en-US" sz="3200" b="1">
                <a:solidFill>
                  <a:srgbClr val="C00000"/>
                </a:solidFill>
                <a:latin typeface="黑体" panose="02010609060101010101" charset="-122"/>
                <a:ea typeface="黑体" panose="02010609060101010101" charset="-122"/>
                <a:sym typeface="+mn-ea"/>
              </a:rPr>
              <a:t>的</a:t>
            </a:r>
            <a:r>
              <a:rPr lang="zh-CN" altLang="en-US" sz="3200" b="1" smtClean="0">
                <a:solidFill>
                  <a:srgbClr val="C00000"/>
                </a:solidFill>
                <a:latin typeface="黑体" panose="02010609060101010101" charset="-122"/>
                <a:ea typeface="黑体" panose="02010609060101010101" charset="-122"/>
                <a:sym typeface="+mn-ea"/>
              </a:rPr>
              <a:t>统治</a:t>
            </a:r>
            <a:endParaRPr lang="zh-CN" altLang="en-US" sz="3200" b="1" smtClean="0">
              <a:solidFill>
                <a:srgbClr val="C00000"/>
              </a:solidFill>
              <a:latin typeface="黑体" panose="02010609060101010101" charset="-122"/>
              <a:ea typeface="黑体" panose="02010609060101010101" charset="-122"/>
              <a:sym typeface="+mn-ea"/>
            </a:endParaRPr>
          </a:p>
          <a:p>
            <a:r>
              <a:rPr lang="en-US" altLang="zh-CN" sz="2800" b="1">
                <a:solidFill>
                  <a:srgbClr val="1015FA"/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1</a:t>
            </a:r>
            <a:r>
              <a:rPr lang="zh-CN" altLang="en-US" sz="2800" b="1">
                <a:solidFill>
                  <a:srgbClr val="1015FA"/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、政治：专制统治、形式上统一</a:t>
            </a:r>
            <a:endParaRPr lang="zh-CN" altLang="en-US" sz="2800" b="1">
              <a:solidFill>
                <a:srgbClr val="1015FA"/>
              </a:solidFill>
              <a:latin typeface="黑体" panose="02010609060101010101" charset="-122"/>
              <a:ea typeface="黑体" panose="02010609060101010101" charset="-122"/>
              <a:cs typeface="黑体" panose="02010609060101010101" charset="-122"/>
              <a:sym typeface="+mn-ea"/>
            </a:endParaRPr>
          </a:p>
          <a:p>
            <a:r>
              <a:rPr lang="zh-CN" altLang="en-US" sz="2800" b="1">
                <a:solidFill>
                  <a:srgbClr val="00B050"/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（</a:t>
            </a:r>
            <a:r>
              <a:rPr lang="en-US" altLang="zh-CN" sz="2800" b="1">
                <a:solidFill>
                  <a:srgbClr val="00B050"/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1</a:t>
            </a:r>
            <a:r>
              <a:rPr lang="zh-CN" altLang="en-US" sz="2800" b="1">
                <a:solidFill>
                  <a:srgbClr val="00B050"/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）宁汉合流（</a:t>
            </a:r>
            <a:r>
              <a:rPr lang="en-US" altLang="zh-CN" sz="2800" b="1">
                <a:solidFill>
                  <a:srgbClr val="00B050"/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1927.9</a:t>
            </a:r>
            <a:r>
              <a:rPr lang="zh-CN" altLang="en-US" sz="2800" b="1">
                <a:solidFill>
                  <a:srgbClr val="00B050"/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）</a:t>
            </a:r>
            <a:endParaRPr lang="zh-CN" altLang="en-US" sz="2800" b="1">
              <a:solidFill>
                <a:srgbClr val="00B050"/>
              </a:solidFill>
              <a:latin typeface="黑体" panose="02010609060101010101" charset="-122"/>
              <a:ea typeface="黑体" panose="02010609060101010101" charset="-122"/>
              <a:cs typeface="黑体" panose="02010609060101010101" charset="-122"/>
              <a:sym typeface="+mn-ea"/>
            </a:endParaRPr>
          </a:p>
          <a:p>
            <a:r>
              <a:rPr lang="zh-CN" altLang="en-US" sz="2800" b="1">
                <a:solidFill>
                  <a:srgbClr val="00B050"/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（</a:t>
            </a:r>
            <a:r>
              <a:rPr lang="en-US" altLang="zh-CN" sz="2800" b="1">
                <a:solidFill>
                  <a:srgbClr val="00B050"/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2</a:t>
            </a:r>
            <a:r>
              <a:rPr lang="zh-CN" altLang="en-US" sz="2800" b="1">
                <a:solidFill>
                  <a:srgbClr val="00B050"/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）第二次北伐</a:t>
            </a:r>
            <a:r>
              <a:rPr lang="zh-CN" altLang="en-US" sz="2800" b="1">
                <a:solidFill>
                  <a:srgbClr val="FF0000"/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（</a:t>
            </a:r>
            <a:r>
              <a:rPr lang="en-US" altLang="zh-CN" sz="2800" b="1">
                <a:solidFill>
                  <a:srgbClr val="FF0000"/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1928</a:t>
            </a:r>
            <a:r>
              <a:rPr lang="zh-CN" altLang="en-US" sz="2800" b="1">
                <a:solidFill>
                  <a:srgbClr val="FF0000"/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年）</a:t>
            </a:r>
            <a:endParaRPr lang="zh-CN" altLang="en-US" sz="2800" b="1" smtClean="0">
              <a:solidFill>
                <a:srgbClr val="FF0000"/>
              </a:solidFill>
              <a:latin typeface="黑体" panose="02010609060101010101" charset="-122"/>
              <a:ea typeface="黑体" panose="02010609060101010101" charset="-122"/>
              <a:cs typeface="黑体" panose="02010609060101010101" charset="-122"/>
              <a:sym typeface="+mn-ea"/>
            </a:endParaRPr>
          </a:p>
        </p:txBody>
      </p:sp>
      <p:sp>
        <p:nvSpPr>
          <p:cNvPr id="3" name="文本框 2"/>
          <p:cNvSpPr txBox="1"/>
          <p:nvPr>
            <p:custDataLst>
              <p:tags r:id="rId5"/>
            </p:custDataLst>
          </p:nvPr>
        </p:nvSpPr>
        <p:spPr>
          <a:xfrm>
            <a:off x="381000" y="1876425"/>
            <a:ext cx="5613400" cy="2287905"/>
          </a:xfrm>
          <a:prstGeom prst="rect">
            <a:avLst/>
          </a:prstGeom>
          <a:noFill/>
          <a:ln>
            <a:solidFill>
              <a:schemeClr val="accent3">
                <a:lumMod val="60000"/>
                <a:lumOff val="40000"/>
              </a:schemeClr>
            </a:solidFill>
          </a:ln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just" fontAlgn="auto">
              <a:lnSpc>
                <a:spcPct val="85000"/>
              </a:lnSpc>
              <a:spcBef>
                <a:spcPct val="0"/>
              </a:spcBef>
              <a:spcAft>
                <a:spcPct val="0"/>
              </a:spcAft>
            </a:pPr>
            <a:r>
              <a:rPr sz="2800" b="1">
                <a:effectLst/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+mn-ea"/>
              </a:rPr>
              <a:t>1928年，国民政府继续北伐，讨伐</a:t>
            </a:r>
            <a:r>
              <a:rPr sz="2800" b="1">
                <a:solidFill>
                  <a:srgbClr val="FF0000"/>
                </a:solidFill>
                <a:effectLst/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+mn-ea"/>
              </a:rPr>
              <a:t>张作霖</a:t>
            </a:r>
            <a:r>
              <a:rPr sz="2800" b="1">
                <a:effectLst/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+mn-ea"/>
              </a:rPr>
              <a:t>。因</a:t>
            </a:r>
            <a:r>
              <a:rPr sz="2800" b="1">
                <a:solidFill>
                  <a:srgbClr val="FF0000"/>
                </a:solidFill>
                <a:effectLst/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+mn-ea"/>
              </a:rPr>
              <a:t>“济南惨案”</a:t>
            </a:r>
            <a:r>
              <a:rPr sz="2800" b="1">
                <a:effectLst/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+mn-ea"/>
              </a:rPr>
              <a:t>，蒋介石部队绕道开进。张作霖因战事不利，决定退回东北，因其不能满足日本侵略的要求，日本策划</a:t>
            </a:r>
            <a:r>
              <a:rPr sz="2800" b="1">
                <a:solidFill>
                  <a:srgbClr val="00B0F0"/>
                </a:solidFill>
                <a:effectLst/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+mn-ea"/>
              </a:rPr>
              <a:t>皇姑屯事件</a:t>
            </a:r>
            <a:r>
              <a:rPr sz="2800" b="1">
                <a:effectLst/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+mn-ea"/>
              </a:rPr>
              <a:t>将其炸死</a:t>
            </a:r>
            <a:r>
              <a:rPr lang="zh-CN" altLang="en-US" sz="2800" b="1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+mn-ea"/>
              </a:rPr>
              <a:t>，即</a:t>
            </a:r>
            <a:r>
              <a:rPr lang="en-US" altLang="zh-CN" sz="2800" b="1">
                <a:solidFill>
                  <a:srgbClr val="FF0000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+mn-ea"/>
              </a:rPr>
              <a:t>“</a:t>
            </a:r>
            <a:r>
              <a:rPr lang="zh-CN" altLang="en-US" sz="2800" b="1">
                <a:solidFill>
                  <a:srgbClr val="FF0000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+mn-ea"/>
              </a:rPr>
              <a:t>皇姑屯事件</a:t>
            </a:r>
            <a:r>
              <a:rPr lang="en-US" altLang="zh-CN" sz="2800" b="1">
                <a:solidFill>
                  <a:srgbClr val="FF0000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+mn-ea"/>
              </a:rPr>
              <a:t>”</a:t>
            </a:r>
            <a:r>
              <a:rPr sz="2800" b="1">
                <a:effectLst/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+mn-ea"/>
              </a:rPr>
              <a:t>。</a:t>
            </a:r>
            <a:endParaRPr lang="zh-CN" altLang="en-US" sz="2800" b="1">
              <a:effectLst/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  <a:sym typeface="+mn-ea"/>
            </a:endParaRPr>
          </a:p>
        </p:txBody>
      </p:sp>
      <p:sp>
        <p:nvSpPr>
          <p:cNvPr id="4" name="文本框 3"/>
          <p:cNvSpPr txBox="1"/>
          <p:nvPr>
            <p:custDataLst>
              <p:tags r:id="rId6"/>
            </p:custDataLst>
          </p:nvPr>
        </p:nvSpPr>
        <p:spPr>
          <a:xfrm>
            <a:off x="6096000" y="189230"/>
            <a:ext cx="5820410" cy="3226435"/>
          </a:xfrm>
          <a:prstGeom prst="rect">
            <a:avLst/>
          </a:prstGeom>
          <a:noFill/>
          <a:ln>
            <a:solidFill>
              <a:schemeClr val="accent3">
                <a:lumMod val="60000"/>
                <a:lumOff val="40000"/>
              </a:schemeClr>
            </a:solidFill>
          </a:ln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just" fontAlgn="auto">
              <a:lnSpc>
                <a:spcPct val="85000"/>
              </a:lnSpc>
            </a:pPr>
            <a:r>
              <a:rPr lang="zh-CN" sz="2400" b="1">
                <a:solidFill>
                  <a:srgbClr val="C00000"/>
                </a:solidFill>
                <a:effectLst/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+mn-ea"/>
              </a:rPr>
              <a:t>皇姑屯事件：</a:t>
            </a:r>
            <a:r>
              <a:rPr lang="zh-CN" sz="2400" b="1">
                <a:effectLst/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+mn-ea"/>
              </a:rPr>
              <a:t>是日本关东军在沈阳附近制造的谋杀张作霖的事件。</a:t>
            </a:r>
            <a:r>
              <a:rPr lang="en-US" altLang="zh-CN" sz="2400" b="1">
                <a:effectLst/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+mn-ea"/>
              </a:rPr>
              <a:t>1928</a:t>
            </a:r>
            <a:r>
              <a:rPr lang="zh-CN" altLang="en-US" sz="2400" b="1">
                <a:effectLst/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+mn-ea"/>
              </a:rPr>
              <a:t>年</a:t>
            </a:r>
            <a:r>
              <a:rPr lang="en-US" altLang="zh-CN" sz="2400" b="1">
                <a:effectLst/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+mn-ea"/>
              </a:rPr>
              <a:t>6</a:t>
            </a:r>
            <a:r>
              <a:rPr lang="zh-CN" altLang="en-US" sz="2400" b="1">
                <a:effectLst/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+mn-ea"/>
              </a:rPr>
              <a:t>月</a:t>
            </a:r>
            <a:r>
              <a:rPr lang="en-US" altLang="zh-CN" sz="2400" b="1">
                <a:effectLst/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+mn-ea"/>
              </a:rPr>
              <a:t>3</a:t>
            </a:r>
            <a:r>
              <a:rPr lang="zh-CN" altLang="en-US" sz="2400" b="1">
                <a:effectLst/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+mn-ea"/>
              </a:rPr>
              <a:t>日，奉系军阀张作霖在北伐军进逼之下，放弃北京，退返东北。因其未满足日本侵占满蒙的全部要求，日本关东军决意除掉张作霖。</a:t>
            </a:r>
            <a:r>
              <a:rPr lang="en-US" altLang="zh-CN" sz="2400" b="1">
                <a:solidFill>
                  <a:srgbClr val="C00000"/>
                </a:solidFill>
                <a:effectLst/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+mn-ea"/>
              </a:rPr>
              <a:t>6</a:t>
            </a:r>
            <a:r>
              <a:rPr lang="zh-CN" altLang="en-US" sz="2400" b="1">
                <a:solidFill>
                  <a:srgbClr val="C00000"/>
                </a:solidFill>
                <a:effectLst/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+mn-ea"/>
              </a:rPr>
              <a:t>月</a:t>
            </a:r>
            <a:r>
              <a:rPr lang="en-US" altLang="zh-CN" sz="2400" b="1">
                <a:solidFill>
                  <a:srgbClr val="C00000"/>
                </a:solidFill>
                <a:effectLst/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+mn-ea"/>
              </a:rPr>
              <a:t>4</a:t>
            </a:r>
            <a:r>
              <a:rPr lang="zh-CN" altLang="en-US" sz="2400" b="1">
                <a:solidFill>
                  <a:srgbClr val="C00000"/>
                </a:solidFill>
                <a:effectLst/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+mn-ea"/>
              </a:rPr>
              <a:t>日</a:t>
            </a:r>
            <a:r>
              <a:rPr lang="zh-CN" altLang="en-US" sz="2400" b="1">
                <a:effectLst/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+mn-ea"/>
              </a:rPr>
              <a:t>晨，当张乘坐专列经过京奉铁路与南满铁路交叉处的皇姑屯车站时，被日本关东军预埋的炸弹炸成重伤，当日死亡。皇姑屯事件是日本侵略中国东北的一系列事件之一。</a:t>
            </a:r>
            <a:endParaRPr lang="zh-CN" altLang="en-US" sz="2400" b="1">
              <a:effectLst/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  <a:sym typeface="+mn-ea"/>
            </a:endParaRPr>
          </a:p>
        </p:txBody>
      </p:sp>
      <p:graphicFrame>
        <p:nvGraphicFramePr>
          <p:cNvPr id="5" name="表格 4"/>
          <p:cNvGraphicFramePr>
            <a:graphicFrameLocks noGrp="1"/>
          </p:cNvGraphicFramePr>
          <p:nvPr>
            <p:custDataLst>
              <p:tags r:id="rId7"/>
            </p:custDataLst>
          </p:nvPr>
        </p:nvGraphicFramePr>
        <p:xfrm>
          <a:off x="3933825" y="4319905"/>
          <a:ext cx="8119745" cy="260969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666240"/>
                <a:gridCol w="2992755"/>
                <a:gridCol w="3460750"/>
              </a:tblGrid>
              <a:tr h="469900">
                <a:tc>
                  <a:txBody>
                    <a:bodyPr vert="horz" wrap="square"/>
                    <a:lstStyle/>
                    <a:p>
                      <a:pPr indent="0" fontAlgn="auto">
                        <a:lnSpc>
                          <a:spcPct val="86000"/>
                        </a:lnSpc>
                        <a:buNone/>
                      </a:pPr>
                      <a:endParaRPr lang="zh-CN" altLang="en-US" sz="2800" b="1">
                        <a:latin typeface="楷体" panose="02010609060101010101" pitchFamily="49" charset="-122"/>
                        <a:ea typeface="楷体" panose="02010609060101010101" pitchFamily="49" charset="-122"/>
                      </a:endParaRPr>
                    </a:p>
                  </a:txBody>
                  <a:tcPr>
                    <a:lnL w="12700" cmpd="sng">
                      <a:solidFill>
                        <a:schemeClr val="tx1"/>
                      </a:solidFill>
                      <a:prstDash val="solid"/>
                    </a:lnL>
                    <a:lnR w="12700" cmpd="sng">
                      <a:solidFill>
                        <a:schemeClr val="tx1"/>
                      </a:solidFill>
                      <a:prstDash val="solid"/>
                    </a:lnR>
                    <a:lnT w="12700" cmpd="sng">
                      <a:solidFill>
                        <a:schemeClr val="tx1"/>
                      </a:solidFill>
                      <a:prstDash val="solid"/>
                    </a:lnT>
                    <a:lnB w="12700" cmpd="sng">
                      <a:solidFill>
                        <a:schemeClr val="tx1"/>
                      </a:solidFill>
                      <a:prstDash val="solid"/>
                    </a:lnB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 fontAlgn="auto">
                        <a:lnSpc>
                          <a:spcPct val="86000"/>
                        </a:lnSpc>
                        <a:buNone/>
                      </a:pPr>
                      <a:r>
                        <a:rPr lang="zh-CN" altLang="en-US" sz="2800" b="1">
                          <a:solidFill>
                            <a:srgbClr val="00B0F0"/>
                          </a:solidFill>
                          <a:latin typeface="楷体" panose="02010609060101010101" pitchFamily="49" charset="-122"/>
                          <a:ea typeface="楷体" panose="02010609060101010101" pitchFamily="49" charset="-122"/>
                          <a:cs typeface="楷体" panose="02010609060101010101" pitchFamily="49" charset="-122"/>
                        </a:rPr>
                        <a:t>国民革命</a:t>
                      </a:r>
                      <a:r>
                        <a:rPr lang="en-US" altLang="zh-CN" sz="2800" b="1">
                          <a:solidFill>
                            <a:srgbClr val="00B0F0"/>
                          </a:solidFill>
                          <a:latin typeface="楷体" panose="02010609060101010101" pitchFamily="49" charset="-122"/>
                          <a:ea typeface="楷体" panose="02010609060101010101" pitchFamily="49" charset="-122"/>
                          <a:cs typeface="楷体" panose="02010609060101010101" pitchFamily="49" charset="-122"/>
                        </a:rPr>
                        <a:t>“</a:t>
                      </a:r>
                      <a:r>
                        <a:rPr lang="zh-CN" altLang="en-US" sz="2800" b="1">
                          <a:solidFill>
                            <a:srgbClr val="00B0F0"/>
                          </a:solidFill>
                          <a:latin typeface="楷体" panose="02010609060101010101" pitchFamily="49" charset="-122"/>
                          <a:ea typeface="楷体" panose="02010609060101010101" pitchFamily="49" charset="-122"/>
                          <a:cs typeface="楷体" panose="02010609060101010101" pitchFamily="49" charset="-122"/>
                        </a:rPr>
                        <a:t>北伐</a:t>
                      </a:r>
                      <a:r>
                        <a:rPr lang="en-US" altLang="zh-CN" sz="2800" b="1">
                          <a:solidFill>
                            <a:srgbClr val="00B0F0"/>
                          </a:solidFill>
                          <a:latin typeface="楷体" panose="02010609060101010101" pitchFamily="49" charset="-122"/>
                          <a:ea typeface="楷体" panose="02010609060101010101" pitchFamily="49" charset="-122"/>
                          <a:cs typeface="楷体" panose="02010609060101010101" pitchFamily="49" charset="-122"/>
                        </a:rPr>
                        <a:t>”</a:t>
                      </a:r>
                      <a:endParaRPr lang="en-US" altLang="zh-CN" sz="2800" b="1">
                        <a:solidFill>
                          <a:srgbClr val="00B0F0"/>
                        </a:solidFill>
                        <a:latin typeface="楷体" panose="02010609060101010101" pitchFamily="49" charset="-122"/>
                        <a:ea typeface="楷体" panose="02010609060101010101" pitchFamily="49" charset="-122"/>
                        <a:cs typeface="楷体" panose="02010609060101010101" pitchFamily="49" charset="-122"/>
                      </a:endParaRPr>
                    </a:p>
                  </a:txBody>
                  <a:tcPr>
                    <a:lnL w="12700" cmpd="sng">
                      <a:solidFill>
                        <a:schemeClr val="tx1"/>
                      </a:solidFill>
                      <a:prstDash val="solid"/>
                    </a:lnL>
                    <a:lnR w="12700" cmpd="sng">
                      <a:solidFill>
                        <a:schemeClr val="tx1"/>
                      </a:solidFill>
                      <a:prstDash val="solid"/>
                    </a:lnR>
                    <a:lnT w="12700" cmpd="sng">
                      <a:solidFill>
                        <a:schemeClr val="tx1"/>
                      </a:solidFill>
                      <a:prstDash val="solid"/>
                    </a:lnT>
                    <a:lnB w="12700" cmpd="sng">
                      <a:solidFill>
                        <a:schemeClr val="tx1"/>
                      </a:solidFill>
                      <a:prstDash val="solid"/>
                    </a:lnB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 fontAlgn="auto">
                        <a:lnSpc>
                          <a:spcPct val="86000"/>
                        </a:lnSpc>
                        <a:buNone/>
                      </a:pPr>
                      <a:r>
                        <a:rPr lang="zh-CN" altLang="en-US" sz="2800" b="1">
                          <a:solidFill>
                            <a:srgbClr val="00B0F0"/>
                          </a:solidFill>
                          <a:latin typeface="楷体" panose="02010609060101010101" pitchFamily="49" charset="-122"/>
                          <a:ea typeface="楷体" panose="02010609060101010101" pitchFamily="49" charset="-122"/>
                          <a:cs typeface="楷体" panose="02010609060101010101" pitchFamily="49" charset="-122"/>
                          <a:sym typeface="+mn-ea"/>
                        </a:rPr>
                        <a:t>国民政府</a:t>
                      </a:r>
                      <a:r>
                        <a:rPr lang="en-US" altLang="zh-CN" sz="2800" b="1">
                          <a:solidFill>
                            <a:srgbClr val="00B0F0"/>
                          </a:solidFill>
                          <a:latin typeface="楷体" panose="02010609060101010101" pitchFamily="49" charset="-122"/>
                          <a:ea typeface="楷体" panose="02010609060101010101" pitchFamily="49" charset="-122"/>
                          <a:cs typeface="楷体" panose="02010609060101010101" pitchFamily="49" charset="-122"/>
                          <a:sym typeface="+mn-ea"/>
                        </a:rPr>
                        <a:t>“</a:t>
                      </a:r>
                      <a:r>
                        <a:rPr lang="zh-CN" altLang="en-US" sz="2800" b="1">
                          <a:solidFill>
                            <a:srgbClr val="00B0F0"/>
                          </a:solidFill>
                          <a:latin typeface="楷体" panose="02010609060101010101" pitchFamily="49" charset="-122"/>
                          <a:ea typeface="楷体" panose="02010609060101010101" pitchFamily="49" charset="-122"/>
                          <a:cs typeface="楷体" panose="02010609060101010101" pitchFamily="49" charset="-122"/>
                          <a:sym typeface="+mn-ea"/>
                        </a:rPr>
                        <a:t>北伐</a:t>
                      </a:r>
                      <a:r>
                        <a:rPr lang="en-US" altLang="zh-CN" sz="2800" b="1">
                          <a:solidFill>
                            <a:srgbClr val="00B0F0"/>
                          </a:solidFill>
                          <a:latin typeface="楷体" panose="02010609060101010101" pitchFamily="49" charset="-122"/>
                          <a:ea typeface="楷体" panose="02010609060101010101" pitchFamily="49" charset="-122"/>
                          <a:cs typeface="楷体" panose="02010609060101010101" pitchFamily="49" charset="-122"/>
                          <a:sym typeface="+mn-ea"/>
                        </a:rPr>
                        <a:t>”</a:t>
                      </a:r>
                      <a:endParaRPr lang="en-US" altLang="zh-CN" sz="2800" b="1">
                        <a:solidFill>
                          <a:srgbClr val="00B0F0"/>
                        </a:solidFill>
                        <a:latin typeface="楷体" panose="02010609060101010101" pitchFamily="49" charset="-122"/>
                        <a:ea typeface="楷体" panose="02010609060101010101" pitchFamily="49" charset="-122"/>
                        <a:cs typeface="楷体" panose="02010609060101010101" pitchFamily="49" charset="-122"/>
                        <a:sym typeface="+mn-ea"/>
                      </a:endParaRPr>
                    </a:p>
                  </a:txBody>
                  <a:tcPr>
                    <a:lnL w="12700" cmpd="sng">
                      <a:solidFill>
                        <a:schemeClr val="tx1"/>
                      </a:solidFill>
                      <a:prstDash val="solid"/>
                    </a:lnL>
                    <a:lnR w="12700" cmpd="sng">
                      <a:solidFill>
                        <a:schemeClr val="tx1"/>
                      </a:solidFill>
                      <a:prstDash val="solid"/>
                    </a:lnR>
                    <a:lnT w="12700" cmpd="sng">
                      <a:solidFill>
                        <a:schemeClr val="tx1"/>
                      </a:solidFill>
                      <a:prstDash val="solid"/>
                    </a:lnT>
                    <a:lnB w="12700" cmpd="sng">
                      <a:solidFill>
                        <a:schemeClr val="tx1"/>
                      </a:solidFill>
                      <a:prstDash val="solid"/>
                    </a:lnB>
                    <a:noFill/>
                  </a:tcPr>
                </a:tc>
              </a:tr>
              <a:tr h="469265">
                <a:tc>
                  <a:txBody>
                    <a:bodyPr vert="horz" wrap="square"/>
                    <a:lstStyle/>
                    <a:p>
                      <a:pPr indent="0" fontAlgn="auto">
                        <a:lnSpc>
                          <a:spcPct val="86000"/>
                        </a:lnSpc>
                        <a:buNone/>
                      </a:pPr>
                      <a:r>
                        <a:rPr lang="zh-CN" altLang="en-US" sz="2800" b="1">
                          <a:solidFill>
                            <a:srgbClr val="00B050"/>
                          </a:solidFill>
                          <a:latin typeface="楷体" panose="02010609060101010101" pitchFamily="49" charset="-122"/>
                          <a:ea typeface="楷体" panose="02010609060101010101" pitchFamily="49" charset="-122"/>
                        </a:rPr>
                        <a:t>目的</a:t>
                      </a:r>
                      <a:endParaRPr lang="zh-CN" altLang="en-US" sz="2800" b="1">
                        <a:solidFill>
                          <a:srgbClr val="00B050"/>
                        </a:solidFill>
                        <a:latin typeface="楷体" panose="02010609060101010101" pitchFamily="49" charset="-122"/>
                        <a:ea typeface="楷体" panose="02010609060101010101" pitchFamily="49" charset="-122"/>
                      </a:endParaRPr>
                    </a:p>
                  </a:txBody>
                  <a:tcPr>
                    <a:lnL w="12700" cmpd="sng">
                      <a:solidFill>
                        <a:schemeClr val="tx1"/>
                      </a:solidFill>
                      <a:prstDash val="solid"/>
                    </a:lnL>
                    <a:lnR w="12700" cmpd="sng">
                      <a:solidFill>
                        <a:schemeClr val="tx1"/>
                      </a:solidFill>
                      <a:prstDash val="solid"/>
                    </a:lnR>
                    <a:lnT w="12700" cmpd="sng">
                      <a:solidFill>
                        <a:schemeClr val="tx1"/>
                      </a:solidFill>
                      <a:prstDash val="solid"/>
                    </a:lnT>
                    <a:lnB w="12700" cmpd="sng">
                      <a:solidFill>
                        <a:schemeClr val="tx1"/>
                      </a:solidFill>
                      <a:prstDash val="solid"/>
                    </a:lnB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 fontAlgn="auto">
                        <a:lnSpc>
                          <a:spcPct val="86000"/>
                        </a:lnSpc>
                        <a:buNone/>
                      </a:pPr>
                      <a:r>
                        <a:rPr lang="zh-CN" altLang="en-US" sz="2800" b="1">
                          <a:latin typeface="楷体" panose="02010609060101010101" pitchFamily="49" charset="-122"/>
                          <a:ea typeface="楷体" panose="02010609060101010101" pitchFamily="49" charset="-122"/>
                          <a:cs typeface="黑体" panose="02010609060101010101" charset="-122"/>
                          <a:sym typeface="+mn-ea"/>
                        </a:rPr>
                        <a:t>打倒列强除军阀</a:t>
                      </a:r>
                      <a:endParaRPr lang="zh-CN" altLang="en-US" sz="2800" b="1">
                        <a:latin typeface="楷体" panose="02010609060101010101" pitchFamily="49" charset="-122"/>
                        <a:ea typeface="楷体" panose="02010609060101010101" pitchFamily="49" charset="-122"/>
                        <a:cs typeface="黑体" panose="02010609060101010101" charset="-122"/>
                        <a:sym typeface="+mn-ea"/>
                      </a:endParaRPr>
                    </a:p>
                  </a:txBody>
                  <a:tcPr>
                    <a:lnL w="12700" cmpd="sng">
                      <a:solidFill>
                        <a:schemeClr val="tx1"/>
                      </a:solidFill>
                      <a:prstDash val="solid"/>
                    </a:lnL>
                    <a:lnR w="12700" cmpd="sng">
                      <a:solidFill>
                        <a:schemeClr val="tx1"/>
                      </a:solidFill>
                      <a:prstDash val="solid"/>
                    </a:lnR>
                    <a:lnT w="12700" cmpd="sng">
                      <a:solidFill>
                        <a:schemeClr val="tx1"/>
                      </a:solidFill>
                      <a:prstDash val="solid"/>
                    </a:lnT>
                    <a:lnB w="12700" cmpd="sng">
                      <a:solidFill>
                        <a:schemeClr val="tx1"/>
                      </a:solidFill>
                      <a:prstDash val="solid"/>
                    </a:lnB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 fontAlgn="auto">
                        <a:lnSpc>
                          <a:spcPct val="86000"/>
                        </a:lnSpc>
                        <a:buNone/>
                      </a:pPr>
                      <a:r>
                        <a:rPr lang="zh-CN" altLang="en-US" sz="2800" b="1">
                          <a:latin typeface="楷体" panose="02010609060101010101" pitchFamily="49" charset="-122"/>
                          <a:ea typeface="楷体" panose="02010609060101010101" pitchFamily="49" charset="-122"/>
                          <a:cs typeface="黑体" panose="02010609060101010101" charset="-122"/>
                          <a:sym typeface="+mn-ea"/>
                        </a:rPr>
                        <a:t>打倒北洋军阀</a:t>
                      </a:r>
                      <a:endParaRPr lang="zh-CN" altLang="en-US" sz="2800" b="1">
                        <a:latin typeface="楷体" panose="02010609060101010101" pitchFamily="49" charset="-122"/>
                        <a:ea typeface="楷体" panose="02010609060101010101" pitchFamily="49" charset="-122"/>
                        <a:cs typeface="黑体" panose="02010609060101010101" charset="-122"/>
                        <a:sym typeface="+mn-ea"/>
                      </a:endParaRPr>
                    </a:p>
                  </a:txBody>
                  <a:tcPr>
                    <a:lnL w="12700" cmpd="sng">
                      <a:solidFill>
                        <a:schemeClr val="tx1"/>
                      </a:solidFill>
                      <a:prstDash val="solid"/>
                    </a:lnL>
                    <a:lnR w="12700" cmpd="sng">
                      <a:solidFill>
                        <a:schemeClr val="tx1"/>
                      </a:solidFill>
                      <a:prstDash val="solid"/>
                    </a:lnR>
                    <a:lnT w="12700" cmpd="sng">
                      <a:solidFill>
                        <a:schemeClr val="tx1"/>
                      </a:solidFill>
                      <a:prstDash val="solid"/>
                    </a:lnT>
                    <a:lnB w="12700" cmpd="sng">
                      <a:solidFill>
                        <a:schemeClr val="tx1"/>
                      </a:solidFill>
                      <a:prstDash val="solid"/>
                    </a:lnB>
                    <a:noFill/>
                  </a:tcPr>
                </a:tc>
              </a:tr>
              <a:tr h="457835">
                <a:tc>
                  <a:txBody>
                    <a:bodyPr vert="horz" wrap="square"/>
                    <a:lstStyle/>
                    <a:p>
                      <a:pPr indent="0" fontAlgn="auto">
                        <a:lnSpc>
                          <a:spcPct val="86000"/>
                        </a:lnSpc>
                        <a:buNone/>
                      </a:pPr>
                      <a:r>
                        <a:rPr lang="zh-CN" altLang="en-US" sz="2800" b="1">
                          <a:solidFill>
                            <a:srgbClr val="00B050"/>
                          </a:solidFill>
                          <a:latin typeface="楷体" panose="02010609060101010101" pitchFamily="49" charset="-122"/>
                          <a:ea typeface="楷体" panose="02010609060101010101" pitchFamily="49" charset="-122"/>
                        </a:rPr>
                        <a:t>组织基础</a:t>
                      </a:r>
                      <a:endParaRPr lang="zh-CN" altLang="en-US" sz="2800" b="1">
                        <a:solidFill>
                          <a:srgbClr val="00B050"/>
                        </a:solidFill>
                        <a:latin typeface="楷体" panose="02010609060101010101" pitchFamily="49" charset="-122"/>
                        <a:ea typeface="楷体" panose="02010609060101010101" pitchFamily="49" charset="-122"/>
                      </a:endParaRPr>
                    </a:p>
                  </a:txBody>
                  <a:tcPr>
                    <a:lnL w="12700" cmpd="sng">
                      <a:solidFill>
                        <a:schemeClr val="tx1"/>
                      </a:solidFill>
                      <a:prstDash val="solid"/>
                    </a:lnL>
                    <a:lnR w="12700" cmpd="sng">
                      <a:solidFill>
                        <a:schemeClr val="tx1"/>
                      </a:solidFill>
                      <a:prstDash val="solid"/>
                    </a:lnR>
                    <a:lnT w="12700" cmpd="sng">
                      <a:solidFill>
                        <a:schemeClr val="tx1"/>
                      </a:solidFill>
                      <a:prstDash val="solid"/>
                    </a:lnT>
                    <a:lnB w="12700" cmpd="sng">
                      <a:solidFill>
                        <a:schemeClr val="tx1"/>
                      </a:solidFill>
                      <a:prstDash val="solid"/>
                    </a:lnB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 fontAlgn="auto">
                        <a:lnSpc>
                          <a:spcPct val="86000"/>
                        </a:lnSpc>
                        <a:buNone/>
                      </a:pPr>
                      <a:r>
                        <a:rPr lang="zh-CN" altLang="en-US" sz="2800" b="1">
                          <a:latin typeface="楷体" panose="02010609060101010101" pitchFamily="49" charset="-122"/>
                          <a:ea typeface="楷体" panose="02010609060101010101" pitchFamily="49" charset="-122"/>
                          <a:cs typeface="黑体" panose="02010609060101010101" charset="-122"/>
                          <a:sym typeface="+mn-ea"/>
                        </a:rPr>
                        <a:t>国共合作</a:t>
                      </a:r>
                      <a:endParaRPr lang="zh-CN" altLang="en-US" sz="2800" b="1">
                        <a:latin typeface="楷体" panose="02010609060101010101" pitchFamily="49" charset="-122"/>
                        <a:ea typeface="楷体" panose="02010609060101010101" pitchFamily="49" charset="-122"/>
                        <a:cs typeface="黑体" panose="02010609060101010101" charset="-122"/>
                        <a:sym typeface="+mn-ea"/>
                      </a:endParaRPr>
                    </a:p>
                  </a:txBody>
                  <a:tcPr>
                    <a:lnL w="12700" cmpd="sng">
                      <a:solidFill>
                        <a:schemeClr val="tx1"/>
                      </a:solidFill>
                      <a:prstDash val="solid"/>
                    </a:lnL>
                    <a:lnR w="12700" cmpd="sng">
                      <a:solidFill>
                        <a:schemeClr val="tx1"/>
                      </a:solidFill>
                      <a:prstDash val="solid"/>
                    </a:lnR>
                    <a:lnT w="12700" cmpd="sng">
                      <a:solidFill>
                        <a:schemeClr val="tx1"/>
                      </a:solidFill>
                      <a:prstDash val="solid"/>
                    </a:lnT>
                    <a:lnB w="12700" cmpd="sng">
                      <a:solidFill>
                        <a:schemeClr val="tx1"/>
                      </a:solidFill>
                      <a:prstDash val="solid"/>
                    </a:lnB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 algn="l" fontAlgn="auto">
                        <a:lnSpc>
                          <a:spcPct val="86000"/>
                        </a:lnSpc>
                      </a:pPr>
                      <a:r>
                        <a:rPr lang="zh-CN" altLang="en-US" sz="2800" b="1">
                          <a:latin typeface="楷体" panose="02010609060101010101" pitchFamily="49" charset="-122"/>
                          <a:ea typeface="楷体" panose="02010609060101010101" pitchFamily="49" charset="-122"/>
                          <a:cs typeface="黑体" panose="02010609060101010101" charset="-122"/>
                          <a:sym typeface="+mn-ea"/>
                        </a:rPr>
                        <a:t>不同利益集团的军阀</a:t>
                      </a:r>
                      <a:endParaRPr lang="zh-CN" altLang="en-US" sz="2800" b="1">
                        <a:latin typeface="楷体" panose="02010609060101010101" pitchFamily="49" charset="-122"/>
                        <a:ea typeface="楷体" panose="02010609060101010101" pitchFamily="49" charset="-122"/>
                        <a:cs typeface="黑体" panose="02010609060101010101" charset="-122"/>
                        <a:sym typeface="+mn-ea"/>
                      </a:endParaRPr>
                    </a:p>
                  </a:txBody>
                  <a:tcPr>
                    <a:lnL w="12700" cmpd="sng">
                      <a:solidFill>
                        <a:schemeClr val="tx1"/>
                      </a:solidFill>
                      <a:prstDash val="solid"/>
                    </a:lnL>
                    <a:lnR w="12700" cmpd="sng">
                      <a:solidFill>
                        <a:schemeClr val="tx1"/>
                      </a:solidFill>
                      <a:prstDash val="solid"/>
                    </a:lnR>
                    <a:lnT w="12700" cmpd="sng">
                      <a:solidFill>
                        <a:schemeClr val="tx1"/>
                      </a:solidFill>
                      <a:prstDash val="solid"/>
                    </a:lnT>
                    <a:lnB w="12700" cmpd="sng">
                      <a:solidFill>
                        <a:schemeClr val="tx1"/>
                      </a:solidFill>
                      <a:prstDash val="solid"/>
                    </a:lnB>
                    <a:noFill/>
                  </a:tcPr>
                </a:tc>
              </a:tr>
              <a:tr h="856615">
                <a:tc>
                  <a:txBody>
                    <a:bodyPr vert="horz" wrap="square"/>
                    <a:lstStyle/>
                    <a:p>
                      <a:pPr indent="0" fontAlgn="auto">
                        <a:lnSpc>
                          <a:spcPct val="86000"/>
                        </a:lnSpc>
                        <a:buNone/>
                      </a:pPr>
                      <a:r>
                        <a:rPr lang="zh-CN" altLang="en-US" sz="2800" b="1">
                          <a:solidFill>
                            <a:srgbClr val="00B050"/>
                          </a:solidFill>
                          <a:latin typeface="楷体" panose="02010609060101010101" pitchFamily="49" charset="-122"/>
                          <a:ea typeface="楷体" panose="02010609060101010101" pitchFamily="49" charset="-122"/>
                        </a:rPr>
                        <a:t>性质</a:t>
                      </a:r>
                      <a:endParaRPr lang="zh-CN" altLang="en-US" sz="2800" b="1">
                        <a:solidFill>
                          <a:srgbClr val="00B050"/>
                        </a:solidFill>
                        <a:latin typeface="楷体" panose="02010609060101010101" pitchFamily="49" charset="-122"/>
                        <a:ea typeface="楷体" panose="02010609060101010101" pitchFamily="49" charset="-122"/>
                      </a:endParaRPr>
                    </a:p>
                  </a:txBody>
                  <a:tcPr>
                    <a:lnL w="12700" cmpd="sng">
                      <a:solidFill>
                        <a:schemeClr val="tx1"/>
                      </a:solidFill>
                      <a:prstDash val="solid"/>
                    </a:lnL>
                    <a:lnR w="12700" cmpd="sng">
                      <a:solidFill>
                        <a:schemeClr val="tx1"/>
                      </a:solidFill>
                      <a:prstDash val="solid"/>
                    </a:lnR>
                    <a:lnT w="12700" cmpd="sng">
                      <a:solidFill>
                        <a:schemeClr val="tx1"/>
                      </a:solidFill>
                      <a:prstDash val="solid"/>
                    </a:lnT>
                    <a:lnB w="12700" cmpd="sng">
                      <a:solidFill>
                        <a:schemeClr val="tx1"/>
                      </a:solidFill>
                      <a:prstDash val="solid"/>
                    </a:lnB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 fontAlgn="auto">
                        <a:lnSpc>
                          <a:spcPct val="86000"/>
                        </a:lnSpc>
                        <a:buNone/>
                      </a:pPr>
                      <a:r>
                        <a:rPr lang="zh-CN" altLang="en-US" sz="2400" b="1">
                          <a:solidFill>
                            <a:schemeClr val="tx2"/>
                          </a:solidFill>
                          <a:latin typeface="华文楷体" panose="02010600040101010101" charset="-122"/>
                          <a:ea typeface="华文楷体" panose="02010600040101010101" charset="-122"/>
                          <a:cs typeface="黑体" panose="02010609060101010101" charset="-122"/>
                          <a:sym typeface="+mn-ea"/>
                        </a:rPr>
                        <a:t>各革命阶级联合起来进行的反帝反封建的革命战争</a:t>
                      </a:r>
                      <a:endParaRPr lang="zh-CN" altLang="en-US" sz="2400" b="1">
                        <a:solidFill>
                          <a:schemeClr val="tx2"/>
                        </a:solidFill>
                        <a:latin typeface="华文楷体" panose="02010600040101010101" charset="-122"/>
                        <a:ea typeface="华文楷体" panose="02010600040101010101" charset="-122"/>
                        <a:cs typeface="黑体" panose="02010609060101010101" charset="-122"/>
                        <a:sym typeface="+mn-ea"/>
                      </a:endParaRPr>
                    </a:p>
                  </a:txBody>
                  <a:tcPr>
                    <a:lnL w="12700" cmpd="sng">
                      <a:solidFill>
                        <a:schemeClr val="tx1"/>
                      </a:solidFill>
                      <a:prstDash val="solid"/>
                    </a:lnL>
                    <a:lnR w="12700" cmpd="sng">
                      <a:solidFill>
                        <a:schemeClr val="tx1"/>
                      </a:solidFill>
                      <a:prstDash val="solid"/>
                    </a:lnR>
                    <a:lnT w="12700" cmpd="sng">
                      <a:solidFill>
                        <a:schemeClr val="tx1"/>
                      </a:solidFill>
                      <a:prstDash val="solid"/>
                    </a:lnT>
                    <a:lnB w="12700" cmpd="sng">
                      <a:solidFill>
                        <a:schemeClr val="tx1"/>
                      </a:solidFill>
                      <a:prstDash val="solid"/>
                    </a:lnB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 fontAlgn="auto">
                        <a:lnSpc>
                          <a:spcPct val="86000"/>
                        </a:lnSpc>
                        <a:buNone/>
                      </a:pPr>
                      <a:r>
                        <a:rPr lang="zh-CN" altLang="en-US" sz="2800" b="1">
                          <a:latin typeface="楷体" panose="02010609060101010101" pitchFamily="49" charset="-122"/>
                          <a:ea typeface="楷体" panose="02010609060101010101" pitchFamily="49" charset="-122"/>
                          <a:cs typeface="黑体" panose="02010609060101010101" charset="-122"/>
                          <a:sym typeface="+mn-ea"/>
                        </a:rPr>
                        <a:t>新旧军阀争夺地盘和统治权力的战争</a:t>
                      </a:r>
                      <a:endParaRPr lang="zh-CN" altLang="en-US" sz="2800" b="1">
                        <a:latin typeface="楷体" panose="02010609060101010101" pitchFamily="49" charset="-122"/>
                        <a:ea typeface="楷体" panose="02010609060101010101" pitchFamily="49" charset="-122"/>
                        <a:cs typeface="黑体" panose="02010609060101010101" charset="-122"/>
                        <a:sym typeface="+mn-ea"/>
                      </a:endParaRPr>
                    </a:p>
                  </a:txBody>
                  <a:tcPr>
                    <a:lnL w="12700" cmpd="sng">
                      <a:solidFill>
                        <a:schemeClr val="tx1"/>
                      </a:solidFill>
                      <a:prstDash val="solid"/>
                    </a:lnL>
                    <a:lnR w="12700" cmpd="sng">
                      <a:solidFill>
                        <a:schemeClr val="tx1"/>
                      </a:solidFill>
                      <a:prstDash val="solid"/>
                    </a:lnR>
                    <a:lnT w="12700" cmpd="sng">
                      <a:solidFill>
                        <a:schemeClr val="tx1"/>
                      </a:solidFill>
                      <a:prstDash val="solid"/>
                    </a:lnT>
                    <a:lnB w="12700" cmpd="sng">
                      <a:solidFill>
                        <a:schemeClr val="tx1"/>
                      </a:solidFill>
                      <a:prstDash val="solid"/>
                    </a:lnB>
                    <a:noFill/>
                  </a:tcPr>
                </a:tc>
              </a:tr>
            </a:tbl>
          </a:graphicData>
        </a:graphic>
      </p:graphicFrame>
      <p:sp>
        <p:nvSpPr>
          <p:cNvPr id="6" name="文本框 5"/>
          <p:cNvSpPr txBox="1"/>
          <p:nvPr>
            <p:custDataLst>
              <p:tags r:id="rId8"/>
            </p:custDataLst>
          </p:nvPr>
        </p:nvSpPr>
        <p:spPr>
          <a:xfrm>
            <a:off x="381000" y="4695825"/>
            <a:ext cx="3372485" cy="1814830"/>
          </a:xfrm>
          <a:prstGeom prst="rect">
            <a:avLst/>
          </a:prstGeom>
          <a:noFill/>
          <a:ln>
            <a:solidFill>
              <a:schemeClr val="accent6">
                <a:lumMod val="75000"/>
              </a:schemeClr>
            </a:solidFill>
          </a:ln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800" b="1">
                <a:solidFill>
                  <a:srgbClr val="C00000"/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思考：南京国民政府发动的“北伐”与国民革命时期的“北伐”有何不同？</a:t>
            </a:r>
            <a:endParaRPr lang="zh-CN" altLang="en-US" sz="2800" b="1">
              <a:solidFill>
                <a:srgbClr val="C00000"/>
              </a:solidFill>
              <a:latin typeface="黑体" panose="02010609060101010101" charset="-122"/>
              <a:ea typeface="黑体" panose="02010609060101010101" charset="-122"/>
              <a:cs typeface="黑体" panose="02010609060101010101" charset="-122"/>
              <a:sym typeface="+mn-ea"/>
            </a:endParaRPr>
          </a:p>
        </p:txBody>
      </p:sp>
    </p:spTree>
    <p:custDataLst>
      <p:tags r:id="rId9"/>
    </p:custData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6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sp>
        <p:nvSpPr>
          <p:cNvPr id="2" name="文本框 1"/>
          <p:cNvSpPr txBox="1"/>
          <p:nvPr>
            <p:custDataLst>
              <p:tags r:id="rId3"/>
            </p:custDataLst>
          </p:nvPr>
        </p:nvSpPr>
        <p:spPr>
          <a:xfrm>
            <a:off x="169545" y="0"/>
            <a:ext cx="8676640" cy="1876425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3200" b="1" smtClean="0">
                <a:solidFill>
                  <a:srgbClr val="C00000"/>
                </a:solidFill>
                <a:latin typeface="黑体" panose="02010609060101010101" charset="-122"/>
                <a:ea typeface="黑体" panose="02010609060101010101" charset="-122"/>
                <a:sym typeface="+mn-ea"/>
              </a:rPr>
              <a:t>一、南京国民政府</a:t>
            </a:r>
            <a:r>
              <a:rPr lang="zh-CN" altLang="en-US" sz="3200" b="1">
                <a:solidFill>
                  <a:srgbClr val="C00000"/>
                </a:solidFill>
                <a:latin typeface="黑体" panose="02010609060101010101" charset="-122"/>
                <a:ea typeface="黑体" panose="02010609060101010101" charset="-122"/>
                <a:sym typeface="+mn-ea"/>
              </a:rPr>
              <a:t>的</a:t>
            </a:r>
            <a:r>
              <a:rPr lang="zh-CN" altLang="en-US" sz="3200" b="1" smtClean="0">
                <a:solidFill>
                  <a:srgbClr val="C00000"/>
                </a:solidFill>
                <a:latin typeface="黑体" panose="02010609060101010101" charset="-122"/>
                <a:ea typeface="黑体" panose="02010609060101010101" charset="-122"/>
                <a:sym typeface="+mn-ea"/>
              </a:rPr>
              <a:t>统治</a:t>
            </a:r>
            <a:endParaRPr lang="zh-CN" altLang="en-US" sz="3200" b="1" smtClean="0">
              <a:solidFill>
                <a:srgbClr val="C00000"/>
              </a:solidFill>
              <a:latin typeface="黑体" panose="02010609060101010101" charset="-122"/>
              <a:ea typeface="黑体" panose="02010609060101010101" charset="-122"/>
              <a:sym typeface="+mn-ea"/>
            </a:endParaRPr>
          </a:p>
          <a:p>
            <a:r>
              <a:rPr lang="en-US" altLang="zh-CN" sz="2800" b="1">
                <a:solidFill>
                  <a:srgbClr val="1015FA"/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1</a:t>
            </a:r>
            <a:r>
              <a:rPr lang="zh-CN" altLang="en-US" sz="2800" b="1">
                <a:solidFill>
                  <a:srgbClr val="1015FA"/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、政治：专制统治、形式上统一</a:t>
            </a:r>
            <a:endParaRPr lang="zh-CN" altLang="en-US" sz="2800" b="1">
              <a:solidFill>
                <a:srgbClr val="1015FA"/>
              </a:solidFill>
              <a:latin typeface="黑体" panose="02010609060101010101" charset="-122"/>
              <a:ea typeface="黑体" panose="02010609060101010101" charset="-122"/>
              <a:cs typeface="黑体" panose="02010609060101010101" charset="-122"/>
              <a:sym typeface="+mn-ea"/>
            </a:endParaRPr>
          </a:p>
          <a:p>
            <a:endParaRPr lang="zh-CN" altLang="en-US" sz="2800" b="1">
              <a:solidFill>
                <a:srgbClr val="00B050"/>
              </a:solidFill>
              <a:latin typeface="黑体" panose="02010609060101010101" charset="-122"/>
              <a:ea typeface="黑体" panose="02010609060101010101" charset="-122"/>
              <a:cs typeface="黑体" panose="02010609060101010101" charset="-122"/>
              <a:sym typeface="+mn-ea"/>
            </a:endParaRPr>
          </a:p>
          <a:p>
            <a:r>
              <a:rPr lang="zh-CN" altLang="en-US" sz="2800" b="1">
                <a:solidFill>
                  <a:srgbClr val="00B050"/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（</a:t>
            </a:r>
            <a:r>
              <a:rPr lang="en-US" altLang="zh-CN" sz="2800" b="1">
                <a:solidFill>
                  <a:srgbClr val="00B050"/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3</a:t>
            </a:r>
            <a:r>
              <a:rPr lang="zh-CN" altLang="en-US" sz="2800" b="1">
                <a:solidFill>
                  <a:srgbClr val="00B050"/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）东北易帜（</a:t>
            </a:r>
            <a:r>
              <a:rPr lang="en-US" altLang="zh-CN" sz="2800" b="1">
                <a:solidFill>
                  <a:srgbClr val="00B050"/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1928.12.29</a:t>
            </a:r>
            <a:r>
              <a:rPr lang="zh-CN" altLang="en-US" sz="2800" b="1">
                <a:solidFill>
                  <a:srgbClr val="00B050"/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）</a:t>
            </a:r>
            <a:endParaRPr lang="zh-CN" altLang="en-US" sz="2800" b="1" smtClean="0">
              <a:solidFill>
                <a:srgbClr val="00B050"/>
              </a:solidFill>
              <a:latin typeface="黑体" panose="02010609060101010101" charset="-122"/>
              <a:ea typeface="黑体" panose="02010609060101010101" charset="-122"/>
              <a:cs typeface="黑体" panose="02010609060101010101" charset="-122"/>
              <a:sym typeface="+mn-ea"/>
            </a:endParaRPr>
          </a:p>
        </p:txBody>
      </p:sp>
      <p:sp>
        <p:nvSpPr>
          <p:cNvPr id="3" name="文本框 2"/>
          <p:cNvSpPr txBox="1"/>
          <p:nvPr>
            <p:custDataLst>
              <p:tags r:id="rId4"/>
            </p:custDataLst>
          </p:nvPr>
        </p:nvSpPr>
        <p:spPr>
          <a:xfrm>
            <a:off x="548005" y="2921000"/>
            <a:ext cx="10875010" cy="1189355"/>
          </a:xfrm>
          <a:prstGeom prst="rect">
            <a:avLst/>
          </a:prstGeom>
          <a:noFill/>
          <a:ln>
            <a:solidFill>
              <a:schemeClr val="accent3">
                <a:lumMod val="75000"/>
              </a:schemeClr>
            </a:solidFill>
          </a:ln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just" fontAlgn="auto">
              <a:lnSpc>
                <a:spcPct val="85000"/>
              </a:lnSpc>
              <a:spcBef>
                <a:spcPct val="0"/>
              </a:spcBef>
              <a:spcAft>
                <a:spcPct val="0"/>
              </a:spcAft>
            </a:pPr>
            <a:r>
              <a:rPr lang="en-US" altLang="zh-CN" sz="2800" b="1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+mn-ea"/>
              </a:rPr>
              <a:t>1928</a:t>
            </a:r>
            <a:r>
              <a:rPr lang="zh-CN" altLang="en-US" sz="2800" b="1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+mn-ea"/>
              </a:rPr>
              <a:t>年</a:t>
            </a:r>
            <a:r>
              <a:rPr lang="en-US" altLang="zh-CN" sz="2800" b="1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+mn-ea"/>
              </a:rPr>
              <a:t>12</a:t>
            </a:r>
            <a:r>
              <a:rPr lang="zh-CN" altLang="en-US" sz="2800" b="1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+mn-ea"/>
              </a:rPr>
              <a:t>月</a:t>
            </a:r>
            <a:r>
              <a:rPr lang="en-US" altLang="zh-CN" sz="2800" b="1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+mn-ea"/>
              </a:rPr>
              <a:t>29</a:t>
            </a:r>
            <a:r>
              <a:rPr lang="zh-CN" altLang="en-US" sz="2800" b="1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+mn-ea"/>
              </a:rPr>
              <a:t>日，</a:t>
            </a:r>
            <a:r>
              <a:rPr lang="zh-CN" sz="2800" b="1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+mn-ea"/>
              </a:rPr>
              <a:t>张作霖</a:t>
            </a:r>
            <a:r>
              <a:rPr lang="zh-CN" sz="2800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+mn-ea"/>
              </a:rPr>
              <a:t>之子</a:t>
            </a:r>
            <a:r>
              <a:rPr lang="zh-CN" altLang="en-US" sz="2800" b="1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+mn-ea"/>
              </a:rPr>
              <a:t>张学良通电全国，宣告东三省服从国民政府，改易旗帜，</a:t>
            </a:r>
            <a:r>
              <a:rPr lang="zh-CN" sz="2800" b="1">
                <a:solidFill>
                  <a:srgbClr val="00B0F0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+mn-ea"/>
              </a:rPr>
              <a:t>标志着</a:t>
            </a:r>
            <a:r>
              <a:rPr lang="zh-CN" altLang="en-US" sz="2800" b="1">
                <a:solidFill>
                  <a:srgbClr val="00B0F0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+mn-ea"/>
              </a:rPr>
              <a:t>国民政府形式上基本统一全国。</a:t>
            </a:r>
            <a:r>
              <a:rPr lang="zh-CN" altLang="en-US" sz="2800" b="1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+mn-ea"/>
              </a:rPr>
              <a:t>（</a:t>
            </a:r>
            <a:r>
              <a:rPr lang="zh-CN" altLang="en-US" sz="2800" b="1">
                <a:solidFill>
                  <a:srgbClr val="333333"/>
                </a:solidFill>
                <a:effectLst/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+mn-ea"/>
              </a:rPr>
              <a:t>标志着北伐的结束和北洋政府的正式结束）。</a:t>
            </a:r>
            <a:endParaRPr lang="zh-CN" altLang="en-US" sz="2800" b="1">
              <a:solidFill>
                <a:srgbClr val="333333"/>
              </a:solidFill>
              <a:effectLst/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  <a:sym typeface="+mn-ea"/>
            </a:endParaRPr>
          </a:p>
        </p:txBody>
      </p:sp>
      <p:grpSp>
        <p:nvGrpSpPr>
          <p:cNvPr id="21" name="组合 20"/>
          <p:cNvGrpSpPr/>
          <p:nvPr>
            <p:custDataLst>
              <p:tags r:id="rId5"/>
            </p:custDataLst>
          </p:nvPr>
        </p:nvGrpSpPr>
        <p:grpSpPr>
          <a:xfrm>
            <a:off x="5860415" y="485775"/>
            <a:ext cx="6035675" cy="2183759"/>
            <a:chOff x="4033" y="5783"/>
            <a:chExt cx="7256" cy="4292"/>
          </a:xfrm>
        </p:grpSpPr>
        <p:grpSp>
          <p:nvGrpSpPr>
            <p:cNvPr id="5" name="组合 4"/>
            <p:cNvGrpSpPr/>
            <p:nvPr>
              <p:custDataLst>
                <p:tags r:id="rId6"/>
              </p:custDataLst>
            </p:nvPr>
          </p:nvGrpSpPr>
          <p:grpSpPr>
            <a:xfrm>
              <a:off x="4033" y="5783"/>
              <a:ext cx="3221" cy="4291"/>
              <a:chOff x="2491011" y="3359265"/>
              <a:chExt cx="2045151" cy="2724536"/>
            </a:xfrm>
          </p:grpSpPr>
          <p:pic>
            <p:nvPicPr>
              <p:cNvPr id="7" name="图片 6"/>
              <p:cNvPicPr>
                <a:picLocks noChangeAspect="1"/>
              </p:cNvPicPr>
              <p:nvPr>
                <p:custDataLst>
                  <p:tags r:id="rId8"/>
                </p:custDataLst>
              </p:nvPr>
            </p:nvPicPr>
            <p:blipFill>
              <a:blip r:embed="rId7"/>
              <a:stretch>
                <a:fillRect/>
              </a:stretch>
            </p:blipFill>
            <p:spPr>
              <a:xfrm>
                <a:off x="2491011" y="3359265"/>
                <a:ext cx="2045151" cy="2034773"/>
              </a:xfrm>
              <a:prstGeom prst="rect">
                <a:avLst/>
              </a:prstGeom>
            </p:spPr>
          </p:pic>
          <p:sp>
            <p:nvSpPr>
              <p:cNvPr id="8" name="文本框 7"/>
              <p:cNvSpPr txBox="1"/>
              <p:nvPr>
                <p:custDataLst>
                  <p:tags r:id="rId9"/>
                </p:custDataLst>
              </p:nvPr>
            </p:nvSpPr>
            <p:spPr>
              <a:xfrm>
                <a:off x="2563475" y="5393665"/>
                <a:ext cx="1955929" cy="690136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indent="0" algn="just">
                  <a:lnSpc>
                    <a:spcPct val="125000"/>
                  </a:lnSpc>
                  <a:spcBef>
                    <a:spcPct val="0"/>
                  </a:spcBef>
                  <a:spcAft>
                    <a:spcPct val="0"/>
                  </a:spcAft>
                </a:pPr>
                <a:r>
                  <a:rPr lang="zh-CN" altLang="en-US" sz="2400" b="1">
                    <a:solidFill>
                      <a:srgbClr val="456295"/>
                    </a:solidFill>
                    <a:latin typeface="黑体" panose="02010609060101010101" charset="-122"/>
                    <a:ea typeface="黑体" panose="02010609060101010101" charset="-122"/>
                    <a:cs typeface="微软雅黑" panose="020b0503020204020204" charset="-122"/>
                  </a:rPr>
                  <a:t>北洋政府五色旗</a:t>
                </a:r>
                <a:endParaRPr lang="zh-CN" altLang="en-US" sz="2400" b="1">
                  <a:solidFill>
                    <a:srgbClr val="456295"/>
                  </a:solidFill>
                  <a:latin typeface="黑体" panose="02010609060101010101" charset="-122"/>
                  <a:ea typeface="黑体" panose="02010609060101010101" charset="-122"/>
                  <a:cs typeface="微软雅黑" panose="020b0503020204020204" charset="-122"/>
                </a:endParaRPr>
              </a:p>
            </p:txBody>
          </p:sp>
        </p:grpSp>
        <p:grpSp>
          <p:nvGrpSpPr>
            <p:cNvPr id="19" name="组合 18"/>
            <p:cNvGrpSpPr/>
            <p:nvPr>
              <p:custDataLst>
                <p:tags r:id="rId10"/>
              </p:custDataLst>
            </p:nvPr>
          </p:nvGrpSpPr>
          <p:grpSpPr>
            <a:xfrm>
              <a:off x="7528" y="5783"/>
              <a:ext cx="3760" cy="4292"/>
              <a:chOff x="4710780" y="3359045"/>
              <a:chExt cx="2387966" cy="2725391"/>
            </a:xfrm>
          </p:grpSpPr>
          <p:pic>
            <p:nvPicPr>
              <p:cNvPr id="11" name="图片 10"/>
              <p:cNvPicPr>
                <a:picLocks noChangeAspect="1"/>
              </p:cNvPicPr>
              <p:nvPr>
                <p:custDataLst>
                  <p:tags r:id="rId12"/>
                </p:custDataLst>
              </p:nvPr>
            </p:nvPicPr>
            <p:blipFill>
              <a:blip r:embed="rId11"/>
              <a:stretch>
                <a:fillRect/>
              </a:stretch>
            </p:blipFill>
            <p:spPr>
              <a:xfrm>
                <a:off x="5023252" y="3359045"/>
                <a:ext cx="1763498" cy="2035155"/>
              </a:xfrm>
              <a:prstGeom prst="rect">
                <a:avLst/>
              </a:prstGeom>
            </p:spPr>
          </p:pic>
          <p:sp>
            <p:nvSpPr>
              <p:cNvPr id="13" name="文本框 12"/>
              <p:cNvSpPr txBox="1"/>
              <p:nvPr>
                <p:custDataLst>
                  <p:tags r:id="rId13"/>
                </p:custDataLst>
              </p:nvPr>
            </p:nvSpPr>
            <p:spPr>
              <a:xfrm>
                <a:off x="4710780" y="5394171"/>
                <a:ext cx="2387966" cy="69026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indent="0" algn="just">
                  <a:lnSpc>
                    <a:spcPct val="125000"/>
                  </a:lnSpc>
                  <a:spcBef>
                    <a:spcPct val="0"/>
                  </a:spcBef>
                  <a:spcAft>
                    <a:spcPct val="0"/>
                  </a:spcAft>
                </a:pPr>
                <a:r>
                  <a:rPr lang="zh-CN" altLang="en-US" sz="2400" b="1">
                    <a:solidFill>
                      <a:srgbClr val="456295"/>
                    </a:solidFill>
                    <a:latin typeface="黑体" panose="02010609060101010101" charset="-122"/>
                    <a:ea typeface="黑体" panose="02010609060101010101" charset="-122"/>
                    <a:cs typeface="微软雅黑" panose="020b0503020204020204" charset="-122"/>
                  </a:rPr>
                  <a:t>青天白日满地红旗</a:t>
                </a:r>
                <a:endParaRPr lang="zh-CN" altLang="en-US" sz="2400" b="1">
                  <a:solidFill>
                    <a:srgbClr val="456295"/>
                  </a:solidFill>
                  <a:latin typeface="黑体" panose="02010609060101010101" charset="-122"/>
                  <a:ea typeface="黑体" panose="02010609060101010101" charset="-122"/>
                  <a:cs typeface="微软雅黑" panose="020b0503020204020204" charset="-122"/>
                </a:endParaRPr>
              </a:p>
            </p:txBody>
          </p:sp>
        </p:grpSp>
      </p:grpSp>
      <p:sp>
        <p:nvSpPr>
          <p:cNvPr id="15" name="文本框 14"/>
          <p:cNvSpPr txBox="1"/>
          <p:nvPr>
            <p:custDataLst>
              <p:tags r:id="rId14"/>
            </p:custDataLst>
          </p:nvPr>
        </p:nvSpPr>
        <p:spPr>
          <a:xfrm>
            <a:off x="548005" y="4344035"/>
            <a:ext cx="9387205" cy="457200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fontAlgn="auto">
              <a:lnSpc>
                <a:spcPct val="85000"/>
              </a:lnSpc>
            </a:pPr>
            <a:r>
              <a:rPr lang="zh-CN" altLang="zh-CN" sz="2800" b="1">
                <a:solidFill>
                  <a:srgbClr val="C00000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+mn-ea"/>
              </a:rPr>
              <a:t>为什么说“南京国民政府只是在形式上基本统一全国”？</a:t>
            </a:r>
            <a:endParaRPr lang="zh-CN" altLang="zh-CN" sz="2800" b="1">
              <a:solidFill>
                <a:srgbClr val="C00000"/>
              </a:solidFill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  <a:sym typeface="+mn-ea"/>
            </a:endParaRPr>
          </a:p>
        </p:txBody>
      </p:sp>
      <p:sp>
        <p:nvSpPr>
          <p:cNvPr id="22" name="文本框 21"/>
          <p:cNvSpPr txBox="1"/>
          <p:nvPr>
            <p:custDataLst>
              <p:tags r:id="rId15"/>
            </p:custDataLst>
          </p:nvPr>
        </p:nvSpPr>
        <p:spPr>
          <a:xfrm>
            <a:off x="548005" y="4914900"/>
            <a:ext cx="8197215" cy="1658620"/>
          </a:xfrm>
          <a:prstGeom prst="rect">
            <a:avLst/>
          </a:prstGeom>
          <a:solidFill>
            <a:schemeClr val="tx2">
              <a:lumMod val="10000"/>
              <a:lumOff val="90000"/>
            </a:schemeClr>
          </a:solidFill>
          <a:ln>
            <a:solidFill>
              <a:schemeClr val="accent3">
                <a:lumMod val="75000"/>
              </a:schemeClr>
            </a:solidFill>
          </a:ln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R="0" lvl="0" indent="0" algn="l" defTabSz="914400" rtl="0" fontAlgn="auto">
              <a:lnSpc>
                <a:spcPct val="85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lang="zh-CN" altLang="en-US" sz="2400" b="1" noProof="0">
                <a:ln>
                  <a:noFill/>
                </a:ln>
                <a:solidFill>
                  <a:srgbClr val="333333"/>
                </a:solidFill>
                <a:effectLst/>
                <a:uLnTx/>
                <a:uFillTx/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+mn-ea"/>
              </a:rPr>
              <a:t>①国民政府</a:t>
            </a:r>
            <a:r>
              <a:rPr lang="zh-CN" altLang="en-US" sz="2400" b="1" noProof="0">
                <a:ln>
                  <a:noFill/>
                </a:ln>
                <a:solidFill>
                  <a:srgbClr val="00B0F0"/>
                </a:solidFill>
                <a:effectLst/>
                <a:uLnTx/>
                <a:uFillTx/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+mn-ea"/>
              </a:rPr>
              <a:t>内部派系明争暗斗</a:t>
            </a:r>
            <a:r>
              <a:rPr lang="zh-CN" altLang="en-US" sz="2400" b="1" noProof="0">
                <a:ln>
                  <a:noFill/>
                </a:ln>
                <a:solidFill>
                  <a:srgbClr val="333333"/>
                </a:solidFill>
                <a:effectLst/>
                <a:uLnTx/>
                <a:uFillTx/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+mn-ea"/>
              </a:rPr>
              <a:t>；</a:t>
            </a:r>
            <a:endParaRPr kumimoji="0" lang="zh-CN" altLang="en-US" sz="2400" b="1" i="0" u="none" strike="noStrike" kern="1200" cap="none" spc="0" normalizeH="0" baseline="0" noProof="0">
              <a:ln>
                <a:noFill/>
              </a:ln>
              <a:solidFill>
                <a:srgbClr val="333333"/>
              </a:solidFill>
              <a:effectLst/>
              <a:uLnTx/>
              <a:uFillTx/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</a:endParaRPr>
          </a:p>
          <a:p>
            <a:pPr marR="0" lvl="0" indent="0" algn="l" defTabSz="914400" rtl="0" fontAlgn="auto">
              <a:lnSpc>
                <a:spcPct val="85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lang="zh-CN" altLang="en-US" sz="2400" b="1" noProof="0">
                <a:ln>
                  <a:noFill/>
                </a:ln>
                <a:solidFill>
                  <a:srgbClr val="333333"/>
                </a:solidFill>
                <a:effectLst/>
                <a:uLnTx/>
                <a:uFillTx/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+mn-ea"/>
              </a:rPr>
              <a:t>②多地各自为政</a:t>
            </a:r>
            <a:r>
              <a:rPr lang="zh-CN" altLang="en-US" sz="2400" b="1" noProof="0">
                <a:ln>
                  <a:noFill/>
                </a:ln>
                <a:solidFill>
                  <a:srgbClr val="00B0F0"/>
                </a:solidFill>
                <a:effectLst/>
                <a:uLnTx/>
                <a:uFillTx/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+mn-ea"/>
              </a:rPr>
              <a:t>（新军阀半独立）</a:t>
            </a:r>
            <a:r>
              <a:rPr lang="zh-CN" altLang="en-US" sz="2400" b="1" noProof="0">
                <a:ln>
                  <a:noFill/>
                </a:ln>
                <a:solidFill>
                  <a:srgbClr val="333333"/>
                </a:solidFill>
                <a:effectLst/>
                <a:uLnTx/>
                <a:uFillTx/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+mn-ea"/>
              </a:rPr>
              <a:t>；</a:t>
            </a:r>
            <a:endParaRPr kumimoji="0" lang="zh-CN" altLang="en-US" sz="2400" b="1" i="0" u="none" strike="noStrike" kern="1200" cap="none" spc="0" normalizeH="0" baseline="0" noProof="0">
              <a:ln>
                <a:noFill/>
              </a:ln>
              <a:solidFill>
                <a:srgbClr val="333333"/>
              </a:solidFill>
              <a:effectLst/>
              <a:uLnTx/>
              <a:uFillTx/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</a:endParaRPr>
          </a:p>
          <a:p>
            <a:pPr marR="0" lvl="0" indent="0" algn="l" defTabSz="914400" rtl="0" fontAlgn="auto">
              <a:lnSpc>
                <a:spcPct val="85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lang="zh-CN" altLang="en-US" sz="2400" b="1" noProof="0">
                <a:ln>
                  <a:noFill/>
                </a:ln>
                <a:solidFill>
                  <a:srgbClr val="333333"/>
                </a:solidFill>
                <a:effectLst/>
                <a:uLnTx/>
                <a:uFillTx/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+mn-ea"/>
              </a:rPr>
              <a:t>③</a:t>
            </a:r>
            <a:r>
              <a:rPr lang="zh-CN" altLang="en-US" sz="2400" b="1" noProof="0">
                <a:ln>
                  <a:noFill/>
                </a:ln>
                <a:solidFill>
                  <a:srgbClr val="00B0F0"/>
                </a:solidFill>
                <a:effectLst/>
                <a:uLnTx/>
                <a:uFillTx/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+mn-ea"/>
              </a:rPr>
              <a:t>中国共产党开辟革命新道路，</a:t>
            </a:r>
            <a:r>
              <a:rPr lang="zh-CN" altLang="en-US" sz="2400" b="1" noProof="0">
                <a:ln>
                  <a:noFill/>
                </a:ln>
                <a:solidFill>
                  <a:srgbClr val="333333"/>
                </a:solidFill>
                <a:effectLst/>
                <a:uLnTx/>
                <a:uFillTx/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+mn-ea"/>
              </a:rPr>
              <a:t>与南京国民政府分庭抗礼；</a:t>
            </a:r>
            <a:endParaRPr kumimoji="0" lang="en-US" altLang="zh-CN" sz="2400" b="1" i="0" u="none" strike="noStrike" kern="1200" cap="none" spc="0" normalizeH="0" baseline="0" noProof="0">
              <a:ln>
                <a:noFill/>
              </a:ln>
              <a:solidFill>
                <a:srgbClr val="333333"/>
              </a:solidFill>
              <a:effectLst/>
              <a:uLnTx/>
              <a:uFillTx/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</a:endParaRPr>
          </a:p>
          <a:p>
            <a:pPr marR="0" lvl="0" indent="0" algn="l" defTabSz="914400" rtl="0" fontAlgn="auto">
              <a:lnSpc>
                <a:spcPct val="85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lang="zh-CN" altLang="en-US" sz="2400" b="1" noProof="0">
                <a:ln>
                  <a:noFill/>
                </a:ln>
                <a:solidFill>
                  <a:srgbClr val="333333"/>
                </a:solidFill>
                <a:effectLst/>
                <a:uLnTx/>
                <a:uFillTx/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+mn-ea"/>
              </a:rPr>
              <a:t>④存在着大量的帝国主义势力，如日本在东北的关东军势力；</a:t>
            </a:r>
            <a:r>
              <a:rPr lang="en-US" altLang="zh-CN" sz="2400" b="1" noProof="0">
                <a:ln>
                  <a:noFill/>
                </a:ln>
                <a:solidFill>
                  <a:srgbClr val="333333"/>
                </a:solidFill>
                <a:effectLst/>
                <a:uLnTx/>
                <a:uFillTx/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+mn-ea"/>
              </a:rPr>
              <a:t>1931</a:t>
            </a:r>
            <a:r>
              <a:rPr lang="zh-CN" altLang="en-US" sz="2400" b="1" noProof="0">
                <a:ln>
                  <a:noFill/>
                </a:ln>
                <a:solidFill>
                  <a:srgbClr val="333333"/>
                </a:solidFill>
                <a:effectLst/>
                <a:uLnTx/>
                <a:uFillTx/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+mn-ea"/>
              </a:rPr>
              <a:t>年以后日军对东北的占领</a:t>
            </a:r>
            <a:endParaRPr lang="zh-CN" altLang="en-US" sz="2400" b="1" noProof="0">
              <a:ln>
                <a:noFill/>
              </a:ln>
              <a:solidFill>
                <a:srgbClr val="333333"/>
              </a:solidFill>
              <a:effectLst/>
              <a:uLnTx/>
              <a:uFillTx/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  <a:sym typeface="+mn-ea"/>
            </a:endParaRPr>
          </a:p>
        </p:txBody>
      </p:sp>
    </p:spTree>
    <p:custDataLst>
      <p:tags r:id="rId16"/>
    </p:custData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15" grpId="0"/>
      <p:bldP spid="22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sp>
        <p:nvSpPr>
          <p:cNvPr id="2" name="文本框 1"/>
          <p:cNvSpPr txBox="1"/>
          <p:nvPr>
            <p:custDataLst>
              <p:tags r:id="rId3"/>
            </p:custDataLst>
          </p:nvPr>
        </p:nvSpPr>
        <p:spPr>
          <a:xfrm>
            <a:off x="758190" y="650240"/>
            <a:ext cx="585470" cy="3046095"/>
          </a:xfrm>
          <a:prstGeom prst="rect">
            <a:avLst/>
          </a:prstGeom>
          <a:noFill/>
          <a:ln>
            <a:solidFill>
              <a:srgbClr val="C00000"/>
            </a:solidFill>
          </a:ln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3200" b="1" noProof="0">
                <a:ln>
                  <a:noFill/>
                </a:ln>
                <a:solidFill>
                  <a:srgbClr val="C00000"/>
                </a:solidFill>
                <a:effectLst/>
                <a:uLnTx/>
                <a:uFillTx/>
                <a:latin typeface="黑体" panose="02010609060101010101" charset="-122"/>
                <a:ea typeface="黑体" panose="02010609060101010101" charset="-122"/>
                <a:sym typeface="+mn-ea"/>
              </a:rPr>
              <a:t>三个政权并立</a:t>
            </a:r>
            <a:endParaRPr lang="zh-CN" altLang="en-US" sz="3200" b="1" noProof="0">
              <a:ln>
                <a:noFill/>
              </a:ln>
              <a:solidFill>
                <a:srgbClr val="C00000"/>
              </a:solidFill>
              <a:effectLst/>
              <a:uLnTx/>
              <a:uFillTx/>
              <a:latin typeface="黑体" panose="02010609060101010101" charset="-122"/>
              <a:ea typeface="黑体" panose="02010609060101010101" charset="-122"/>
              <a:sym typeface="+mn-ea"/>
            </a:endParaRPr>
          </a:p>
        </p:txBody>
      </p:sp>
      <p:sp>
        <p:nvSpPr>
          <p:cNvPr id="9" name="文本框 8"/>
          <p:cNvSpPr txBox="1"/>
          <p:nvPr>
            <p:custDataLst>
              <p:tags r:id="rId4"/>
            </p:custDataLst>
          </p:nvPr>
        </p:nvSpPr>
        <p:spPr>
          <a:xfrm>
            <a:off x="4736465" y="591820"/>
            <a:ext cx="2152650" cy="521970"/>
          </a:xfrm>
          <a:prstGeom prst="rect">
            <a:avLst/>
          </a:prstGeom>
          <a:noFill/>
          <a:ln>
            <a:solidFill>
              <a:schemeClr val="accent6">
                <a:lumMod val="50000"/>
              </a:schemeClr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chemeClr val="accent6">
                    <a:lumMod val="50000"/>
                  </a:schemeClr>
                </a:solidFill>
              </a14:hiddenFill>
            </a:ext>
          </a:extLst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800" b="1">
                <a:solidFill>
                  <a:srgbClr val="892983"/>
                </a:solidFill>
                <a:latin typeface="黑体" panose="02010609060101010101" charset="-122"/>
                <a:ea typeface="黑体" panose="02010609060101010101" charset="-122"/>
                <a:sym typeface="+mn-ea"/>
              </a:rPr>
              <a:t>皇姑屯事件</a:t>
            </a:r>
            <a:endParaRPr lang="zh-CN" altLang="en-US" sz="2800" b="1">
              <a:solidFill>
                <a:srgbClr val="892983"/>
              </a:solidFill>
              <a:latin typeface="黑体" panose="02010609060101010101" charset="-122"/>
              <a:ea typeface="黑体" panose="02010609060101010101" charset="-122"/>
              <a:sym typeface="+mn-ea"/>
            </a:endParaRPr>
          </a:p>
        </p:txBody>
      </p:sp>
      <p:sp>
        <p:nvSpPr>
          <p:cNvPr id="11" name="文本框 10"/>
          <p:cNvSpPr txBox="1"/>
          <p:nvPr>
            <p:custDataLst>
              <p:tags r:id="rId5"/>
            </p:custDataLst>
          </p:nvPr>
        </p:nvSpPr>
        <p:spPr>
          <a:xfrm>
            <a:off x="8733155" y="3255010"/>
            <a:ext cx="1377950" cy="953135"/>
          </a:xfrm>
          <a:prstGeom prst="rect">
            <a:avLst/>
          </a:prstGeom>
          <a:noFill/>
          <a:ln>
            <a:solidFill>
              <a:schemeClr val="accent2">
                <a:lumMod val="75000"/>
              </a:schemeClr>
            </a:solidFill>
          </a:ln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800" b="1">
                <a:solidFill>
                  <a:srgbClr val="0070C0"/>
                </a:solidFill>
                <a:latin typeface="黑体" panose="02010609060101010101" charset="-122"/>
                <a:ea typeface="黑体" panose="02010609060101010101" charset="-122"/>
                <a:sym typeface="+mn-ea"/>
              </a:rPr>
              <a:t>国民政府北伐</a:t>
            </a:r>
            <a:endParaRPr lang="zh-CN" altLang="en-US" sz="2800" b="1">
              <a:solidFill>
                <a:srgbClr val="0070C0"/>
              </a:solidFill>
              <a:latin typeface="黑体" panose="02010609060101010101" charset="-122"/>
              <a:ea typeface="黑体" panose="02010609060101010101" charset="-122"/>
              <a:sym typeface="+mn-ea"/>
            </a:endParaRPr>
          </a:p>
        </p:txBody>
      </p:sp>
      <p:sp>
        <p:nvSpPr>
          <p:cNvPr id="15" name="文本框 14"/>
          <p:cNvSpPr txBox="1"/>
          <p:nvPr>
            <p:custDataLst>
              <p:tags r:id="rId6"/>
            </p:custDataLst>
          </p:nvPr>
        </p:nvSpPr>
        <p:spPr>
          <a:xfrm>
            <a:off x="8078470" y="1737360"/>
            <a:ext cx="1687830" cy="953135"/>
          </a:xfrm>
          <a:prstGeom prst="rect">
            <a:avLst/>
          </a:prstGeom>
          <a:noFill/>
          <a:ln>
            <a:solidFill>
              <a:srgbClr val="00B0F0"/>
            </a:solidFill>
          </a:ln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2800" b="1">
                <a:solidFill>
                  <a:srgbClr val="00B0F0"/>
                </a:solidFill>
                <a:effectLst/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+mn-ea"/>
              </a:rPr>
              <a:t>日本制造</a:t>
            </a:r>
            <a:r>
              <a:rPr sz="2800" b="1">
                <a:solidFill>
                  <a:srgbClr val="00B0F0"/>
                </a:solidFill>
                <a:effectLst/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+mn-ea"/>
              </a:rPr>
              <a:t>济南惨案</a:t>
            </a:r>
            <a:endParaRPr lang="zh-CN" altLang="en-US" sz="2800" b="1">
              <a:solidFill>
                <a:srgbClr val="00B0F0"/>
              </a:solidFill>
              <a:effectLst/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  <a:sym typeface="+mn-ea"/>
            </a:endParaRPr>
          </a:p>
        </p:txBody>
      </p:sp>
      <p:grpSp>
        <p:nvGrpSpPr>
          <p:cNvPr id="48" name="组合 47"/>
          <p:cNvGrpSpPr/>
          <p:nvPr>
            <p:custDataLst>
              <p:tags r:id="rId7"/>
            </p:custDataLst>
          </p:nvPr>
        </p:nvGrpSpPr>
        <p:grpSpPr>
          <a:xfrm>
            <a:off x="1360170" y="659765"/>
            <a:ext cx="3195955" cy="3435985"/>
            <a:chOff x="2142" y="1039"/>
            <a:chExt cx="5033" cy="5411"/>
          </a:xfrm>
        </p:grpSpPr>
        <p:grpSp>
          <p:nvGrpSpPr>
            <p:cNvPr id="47" name="组合 46"/>
            <p:cNvGrpSpPr/>
            <p:nvPr>
              <p:custDataLst>
                <p:tags r:id="rId8"/>
              </p:custDataLst>
            </p:nvPr>
          </p:nvGrpSpPr>
          <p:grpSpPr>
            <a:xfrm>
              <a:off x="3037" y="2924"/>
              <a:ext cx="4138" cy="3527"/>
              <a:chOff x="3037" y="2924"/>
              <a:chExt cx="4138" cy="3527"/>
            </a:xfrm>
          </p:grpSpPr>
          <p:grpSp>
            <p:nvGrpSpPr>
              <p:cNvPr id="19" name="组合 18"/>
              <p:cNvGrpSpPr/>
              <p:nvPr>
                <p:custDataLst>
                  <p:tags r:id="rId9"/>
                </p:custDataLst>
              </p:nvPr>
            </p:nvGrpSpPr>
            <p:grpSpPr>
              <a:xfrm>
                <a:off x="3243" y="2924"/>
                <a:ext cx="3932" cy="1692"/>
                <a:chOff x="3363" y="4167"/>
                <a:chExt cx="3932" cy="1692"/>
              </a:xfrm>
            </p:grpSpPr>
            <p:sp>
              <p:nvSpPr>
                <p:cNvPr id="4" name="文本框 3"/>
                <p:cNvSpPr txBox="1"/>
                <p:nvPr>
                  <p:custDataLst>
                    <p:tags r:id="rId10"/>
                  </p:custDataLst>
                </p:nvPr>
              </p:nvSpPr>
              <p:spPr>
                <a:xfrm>
                  <a:off x="3363" y="4167"/>
                  <a:ext cx="3932" cy="822"/>
                </a:xfrm>
                <a:prstGeom prst="rect">
                  <a:avLst/>
                </a:prstGeom>
                <a:noFill/>
                <a:ln>
                  <a:solidFill>
                    <a:schemeClr val="accent3">
                      <a:lumMod val="75000"/>
                    </a:schemeClr>
                  </a:solidFill>
                </a:ln>
              </p:spPr>
              <p:txBody>
                <a:bodyPr wrap="square" rtlCol="0" anchor="t">
                  <a:sp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r>
                    <a:rPr lang="zh-CN" altLang="en-US" sz="2800" b="1">
                      <a:solidFill>
                        <a:srgbClr val="00B050"/>
                      </a:solidFill>
                      <a:latin typeface="黑体" panose="02010609060101010101" charset="-122"/>
                      <a:ea typeface="黑体" panose="02010609060101010101" charset="-122"/>
                      <a:sym typeface="+mn-ea"/>
                    </a:rPr>
                    <a:t>武汉国民政府</a:t>
                  </a:r>
                  <a:endParaRPr lang="zh-CN" altLang="en-US" sz="2800" b="1">
                    <a:solidFill>
                      <a:srgbClr val="00B050"/>
                    </a:solidFill>
                    <a:latin typeface="黑体" panose="02010609060101010101" charset="-122"/>
                    <a:ea typeface="黑体" panose="02010609060101010101" charset="-122"/>
                    <a:sym typeface="+mn-ea"/>
                  </a:endParaRPr>
                </a:p>
              </p:txBody>
            </p:sp>
            <p:sp>
              <p:nvSpPr>
                <p:cNvPr id="7" name="文本框 6"/>
                <p:cNvSpPr txBox="1"/>
                <p:nvPr>
                  <p:custDataLst>
                    <p:tags r:id="rId11"/>
                  </p:custDataLst>
                </p:nvPr>
              </p:nvSpPr>
              <p:spPr>
                <a:xfrm>
                  <a:off x="3784" y="5037"/>
                  <a:ext cx="2008" cy="822"/>
                </a:xfrm>
                <a:prstGeom prst="rect">
                  <a:avLst/>
                </a:prstGeom>
                <a:noFill/>
              </p:spPr>
              <p:txBody>
                <a:bodyPr wrap="square" rtlCol="0" anchor="t">
                  <a:sp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r>
                    <a:rPr lang="zh-CN" altLang="en-US" sz="2800" b="1">
                      <a:solidFill>
                        <a:srgbClr val="00B0F0"/>
                      </a:solidFill>
                      <a:latin typeface="楷体" panose="02010609060101010101" pitchFamily="49" charset="-122"/>
                      <a:ea typeface="楷体" panose="02010609060101010101" pitchFamily="49" charset="-122"/>
                      <a:sym typeface="+mn-ea"/>
                    </a:rPr>
                    <a:t>汪精卫</a:t>
                  </a:r>
                  <a:endParaRPr lang="zh-CN" altLang="en-US" sz="2800" b="1">
                    <a:solidFill>
                      <a:srgbClr val="00B0F0"/>
                    </a:solidFill>
                    <a:latin typeface="楷体" panose="02010609060101010101" pitchFamily="49" charset="-122"/>
                    <a:ea typeface="楷体" panose="02010609060101010101" pitchFamily="49" charset="-122"/>
                    <a:sym typeface="+mn-ea"/>
                  </a:endParaRPr>
                </a:p>
              </p:txBody>
            </p:sp>
          </p:grpSp>
          <p:grpSp>
            <p:nvGrpSpPr>
              <p:cNvPr id="20" name="组合 19"/>
              <p:cNvGrpSpPr/>
              <p:nvPr>
                <p:custDataLst>
                  <p:tags r:id="rId12"/>
                </p:custDataLst>
              </p:nvPr>
            </p:nvGrpSpPr>
            <p:grpSpPr>
              <a:xfrm>
                <a:off x="3037" y="4807"/>
                <a:ext cx="3878" cy="1644"/>
                <a:chOff x="3363" y="6535"/>
                <a:chExt cx="3878" cy="1644"/>
              </a:xfrm>
            </p:grpSpPr>
            <p:sp>
              <p:nvSpPr>
                <p:cNvPr id="5" name="文本框 4"/>
                <p:cNvSpPr txBox="1"/>
                <p:nvPr>
                  <p:custDataLst>
                    <p:tags r:id="rId13"/>
                  </p:custDataLst>
                </p:nvPr>
              </p:nvSpPr>
              <p:spPr>
                <a:xfrm>
                  <a:off x="3363" y="6535"/>
                  <a:ext cx="3878" cy="822"/>
                </a:xfrm>
                <a:prstGeom prst="rect">
                  <a:avLst/>
                </a:prstGeom>
                <a:noFill/>
                <a:ln>
                  <a:solidFill>
                    <a:schemeClr val="accent3">
                      <a:lumMod val="75000"/>
                    </a:schemeClr>
                  </a:solidFill>
                </a:ln>
              </p:spPr>
              <p:txBody>
                <a:bodyPr wrap="square" rtlCol="0" anchor="t">
                  <a:sp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r>
                    <a:rPr lang="zh-CN" altLang="en-US" sz="2800" b="1">
                      <a:solidFill>
                        <a:srgbClr val="00B050"/>
                      </a:solidFill>
                      <a:latin typeface="黑体" panose="02010609060101010101" charset="-122"/>
                      <a:ea typeface="黑体" panose="02010609060101010101" charset="-122"/>
                      <a:sym typeface="+mn-ea"/>
                    </a:rPr>
                    <a:t>南京国民政府</a:t>
                  </a:r>
                  <a:endParaRPr lang="zh-CN" altLang="en-US" sz="2800" b="1">
                    <a:solidFill>
                      <a:srgbClr val="00B050"/>
                    </a:solidFill>
                    <a:latin typeface="黑体" panose="02010609060101010101" charset="-122"/>
                    <a:ea typeface="黑体" panose="02010609060101010101" charset="-122"/>
                    <a:sym typeface="+mn-ea"/>
                  </a:endParaRPr>
                </a:p>
              </p:txBody>
            </p:sp>
            <p:sp>
              <p:nvSpPr>
                <p:cNvPr id="8" name="文本框 7"/>
                <p:cNvSpPr txBox="1"/>
                <p:nvPr>
                  <p:custDataLst>
                    <p:tags r:id="rId14"/>
                  </p:custDataLst>
                </p:nvPr>
              </p:nvSpPr>
              <p:spPr>
                <a:xfrm>
                  <a:off x="3784" y="7357"/>
                  <a:ext cx="2008" cy="822"/>
                </a:xfrm>
                <a:prstGeom prst="rect">
                  <a:avLst/>
                </a:prstGeom>
                <a:noFill/>
              </p:spPr>
              <p:txBody>
                <a:bodyPr wrap="square" rtlCol="0" anchor="t">
                  <a:sp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r>
                    <a:rPr lang="zh-CN" altLang="en-US" sz="2800" b="1">
                      <a:solidFill>
                        <a:srgbClr val="00B0F0"/>
                      </a:solidFill>
                      <a:latin typeface="楷体" panose="02010609060101010101" pitchFamily="49" charset="-122"/>
                      <a:ea typeface="楷体" panose="02010609060101010101" pitchFamily="49" charset="-122"/>
                      <a:sym typeface="+mn-ea"/>
                    </a:rPr>
                    <a:t>蒋介石</a:t>
                  </a:r>
                  <a:endParaRPr lang="zh-CN" altLang="en-US" sz="2800" b="1">
                    <a:solidFill>
                      <a:srgbClr val="00B0F0"/>
                    </a:solidFill>
                    <a:latin typeface="楷体" panose="02010609060101010101" pitchFamily="49" charset="-122"/>
                    <a:ea typeface="楷体" panose="02010609060101010101" pitchFamily="49" charset="-122"/>
                    <a:sym typeface="+mn-ea"/>
                  </a:endParaRPr>
                </a:p>
              </p:txBody>
            </p:sp>
          </p:grpSp>
        </p:grpSp>
        <p:grpSp>
          <p:nvGrpSpPr>
            <p:cNvPr id="26" name="组合 25"/>
            <p:cNvGrpSpPr/>
            <p:nvPr>
              <p:custDataLst>
                <p:tags r:id="rId15"/>
              </p:custDataLst>
            </p:nvPr>
          </p:nvGrpSpPr>
          <p:grpSpPr>
            <a:xfrm>
              <a:off x="2142" y="1039"/>
              <a:ext cx="4069" cy="4103"/>
              <a:chOff x="2142" y="1039"/>
              <a:chExt cx="4069" cy="4103"/>
            </a:xfrm>
          </p:grpSpPr>
          <p:grpSp>
            <p:nvGrpSpPr>
              <p:cNvPr id="18" name="组合 17"/>
              <p:cNvGrpSpPr/>
              <p:nvPr>
                <p:custDataLst>
                  <p:tags r:id="rId16"/>
                </p:custDataLst>
              </p:nvPr>
            </p:nvGrpSpPr>
            <p:grpSpPr>
              <a:xfrm>
                <a:off x="3363" y="1039"/>
                <a:ext cx="2848" cy="1644"/>
                <a:chOff x="3363" y="1277"/>
                <a:chExt cx="2848" cy="1644"/>
              </a:xfrm>
            </p:grpSpPr>
            <p:sp>
              <p:nvSpPr>
                <p:cNvPr id="3" name="文本框 2"/>
                <p:cNvSpPr txBox="1"/>
                <p:nvPr>
                  <p:custDataLst>
                    <p:tags r:id="rId17"/>
                  </p:custDataLst>
                </p:nvPr>
              </p:nvSpPr>
              <p:spPr>
                <a:xfrm>
                  <a:off x="3363" y="1277"/>
                  <a:ext cx="2849" cy="822"/>
                </a:xfrm>
                <a:prstGeom prst="rect">
                  <a:avLst/>
                </a:prstGeom>
                <a:noFill/>
                <a:ln>
                  <a:solidFill>
                    <a:schemeClr val="accent3">
                      <a:lumMod val="75000"/>
                    </a:schemeClr>
                  </a:solidFill>
                </a:ln>
              </p:spPr>
              <p:txBody>
                <a:bodyPr wrap="square" rtlCol="0" anchor="t">
                  <a:sp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r>
                    <a:rPr lang="zh-CN" altLang="en-US" sz="2800" b="1">
                      <a:solidFill>
                        <a:srgbClr val="00B050"/>
                      </a:solidFill>
                      <a:latin typeface="黑体" panose="02010609060101010101" charset="-122"/>
                      <a:ea typeface="黑体" panose="02010609060101010101" charset="-122"/>
                      <a:sym typeface="+mn-ea"/>
                    </a:rPr>
                    <a:t>北京政权</a:t>
                  </a:r>
                  <a:endParaRPr lang="zh-CN" altLang="en-US" sz="2800" b="1">
                    <a:solidFill>
                      <a:srgbClr val="00B050"/>
                    </a:solidFill>
                    <a:latin typeface="黑体" panose="02010609060101010101" charset="-122"/>
                    <a:ea typeface="黑体" panose="02010609060101010101" charset="-122"/>
                    <a:sym typeface="+mn-ea"/>
                  </a:endParaRPr>
                </a:p>
              </p:txBody>
            </p:sp>
            <p:sp>
              <p:nvSpPr>
                <p:cNvPr id="6" name="文本框 5"/>
                <p:cNvSpPr txBox="1"/>
                <p:nvPr>
                  <p:custDataLst>
                    <p:tags r:id="rId18"/>
                  </p:custDataLst>
                </p:nvPr>
              </p:nvSpPr>
              <p:spPr>
                <a:xfrm>
                  <a:off x="3525" y="2099"/>
                  <a:ext cx="2116" cy="822"/>
                </a:xfrm>
                <a:prstGeom prst="rect">
                  <a:avLst/>
                </a:prstGeom>
                <a:noFill/>
              </p:spPr>
              <p:txBody>
                <a:bodyPr wrap="square" rtlCol="0" anchor="t">
                  <a:sp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r>
                    <a:rPr lang="zh-CN" altLang="en-US" sz="2800" b="1">
                      <a:solidFill>
                        <a:srgbClr val="00B0F0"/>
                      </a:solidFill>
                      <a:latin typeface="楷体" panose="02010609060101010101" pitchFamily="49" charset="-122"/>
                      <a:ea typeface="楷体" panose="02010609060101010101" pitchFamily="49" charset="-122"/>
                      <a:sym typeface="+mn-ea"/>
                    </a:rPr>
                    <a:t>张作霖</a:t>
                  </a:r>
                  <a:endParaRPr lang="zh-CN" altLang="en-US" sz="2800" b="1">
                    <a:solidFill>
                      <a:srgbClr val="00B0F0"/>
                    </a:solidFill>
                    <a:latin typeface="楷体" panose="02010609060101010101" pitchFamily="49" charset="-122"/>
                    <a:ea typeface="楷体" panose="02010609060101010101" pitchFamily="49" charset="-122"/>
                    <a:sym typeface="+mn-ea"/>
                  </a:endParaRPr>
                </a:p>
              </p:txBody>
            </p:sp>
          </p:grpSp>
          <p:cxnSp>
            <p:nvCxnSpPr>
              <p:cNvPr id="23" name="直接连接符 22"/>
              <p:cNvCxnSpPr/>
              <p:nvPr>
                <p:custDataLst>
                  <p:tags r:id="rId19"/>
                </p:custDataLst>
              </p:nvPr>
            </p:nvCxnSpPr>
            <p:spPr>
              <a:xfrm>
                <a:off x="2142" y="1548"/>
                <a:ext cx="1111" cy="27"/>
              </a:xfrm>
              <a:prstGeom prst="line">
                <a:avLst/>
              </a:prstGeom>
              <a:ln w="38100">
                <a:solidFill>
                  <a:srgbClr val="FF0000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4" name="直接连接符 23"/>
              <p:cNvCxnSpPr/>
              <p:nvPr>
                <p:custDataLst>
                  <p:tags r:id="rId20"/>
                </p:custDataLst>
              </p:nvPr>
            </p:nvCxnSpPr>
            <p:spPr>
              <a:xfrm>
                <a:off x="2142" y="5126"/>
                <a:ext cx="949" cy="16"/>
              </a:xfrm>
              <a:prstGeom prst="line">
                <a:avLst/>
              </a:prstGeom>
              <a:ln w="38100">
                <a:solidFill>
                  <a:srgbClr val="FF0000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5" name="直接连接符 24"/>
              <p:cNvCxnSpPr/>
              <p:nvPr>
                <p:custDataLst>
                  <p:tags r:id="rId21"/>
                </p:custDataLst>
              </p:nvPr>
            </p:nvCxnSpPr>
            <p:spPr>
              <a:xfrm flipV="1">
                <a:off x="2252" y="3298"/>
                <a:ext cx="784" cy="39"/>
              </a:xfrm>
              <a:prstGeom prst="line">
                <a:avLst/>
              </a:prstGeom>
              <a:ln w="38100">
                <a:solidFill>
                  <a:srgbClr val="FF0000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</p:grpSp>
      <p:grpSp>
        <p:nvGrpSpPr>
          <p:cNvPr id="32" name="组合 31"/>
          <p:cNvGrpSpPr/>
          <p:nvPr>
            <p:custDataLst>
              <p:tags r:id="rId22"/>
            </p:custDataLst>
          </p:nvPr>
        </p:nvGrpSpPr>
        <p:grpSpPr>
          <a:xfrm>
            <a:off x="4391025" y="2204085"/>
            <a:ext cx="1456690" cy="2352040"/>
            <a:chOff x="6915" y="3471"/>
            <a:chExt cx="2294" cy="3704"/>
          </a:xfrm>
        </p:grpSpPr>
        <p:grpSp>
          <p:nvGrpSpPr>
            <p:cNvPr id="22" name="组合 21"/>
            <p:cNvGrpSpPr/>
            <p:nvPr>
              <p:custDataLst>
                <p:tags r:id="rId23"/>
              </p:custDataLst>
            </p:nvPr>
          </p:nvGrpSpPr>
          <p:grpSpPr>
            <a:xfrm>
              <a:off x="7743" y="4999"/>
              <a:ext cx="1467" cy="2177"/>
              <a:chOff x="5084" y="8701"/>
              <a:chExt cx="1467" cy="2177"/>
            </a:xfrm>
          </p:grpSpPr>
          <p:sp>
            <p:nvSpPr>
              <p:cNvPr id="12" name="文本框 11"/>
              <p:cNvSpPr txBox="1"/>
              <p:nvPr>
                <p:custDataLst>
                  <p:tags r:id="rId24"/>
                </p:custDataLst>
              </p:nvPr>
            </p:nvSpPr>
            <p:spPr>
              <a:xfrm>
                <a:off x="5249" y="10153"/>
                <a:ext cx="1302" cy="725"/>
              </a:xfrm>
              <a:prstGeom prst="rect">
                <a:avLst/>
              </a:prstGeom>
              <a:noFill/>
            </p:spPr>
            <p:txBody>
              <a:bodyPr wrap="square" rtlCol="0" anchor="t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en-US" altLang="zh-CN" sz="2400" b="1">
                    <a:solidFill>
                      <a:srgbClr val="00B0F0"/>
                    </a:solidFill>
                    <a:latin typeface="黑体" panose="02010609060101010101" charset="-122"/>
                    <a:ea typeface="黑体" panose="02010609060101010101" charset="-122"/>
                    <a:sym typeface="+mn-ea"/>
                  </a:rPr>
                  <a:t>1927</a:t>
                </a:r>
                <a:endParaRPr lang="en-US" altLang="zh-CN" sz="2400" b="1">
                  <a:solidFill>
                    <a:srgbClr val="00B0F0"/>
                  </a:solidFill>
                  <a:latin typeface="黑体" panose="02010609060101010101" charset="-122"/>
                  <a:ea typeface="黑体" panose="02010609060101010101" charset="-122"/>
                  <a:sym typeface="+mn-ea"/>
                </a:endParaRPr>
              </a:p>
            </p:txBody>
          </p:sp>
          <p:sp>
            <p:nvSpPr>
              <p:cNvPr id="16" name="文本框 15"/>
              <p:cNvSpPr txBox="1"/>
              <p:nvPr>
                <p:custDataLst>
                  <p:tags r:id="rId25"/>
                </p:custDataLst>
              </p:nvPr>
            </p:nvSpPr>
            <p:spPr>
              <a:xfrm>
                <a:off x="5084" y="8701"/>
                <a:ext cx="1467" cy="1501"/>
              </a:xfrm>
              <a:prstGeom prst="rect">
                <a:avLst/>
              </a:prstGeom>
              <a:noFill/>
              <a:ln>
                <a:solidFill>
                  <a:schemeClr val="accent6">
                    <a:lumMod val="50000"/>
                  </a:schemeClr>
                </a:solidFill>
              </a:ln>
            </p:spPr>
            <p:txBody>
              <a:bodyPr wrap="square" rtlCol="0" anchor="t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800" b="1">
                    <a:solidFill>
                      <a:srgbClr val="892983"/>
                    </a:solidFill>
                    <a:latin typeface="黑体" panose="02010609060101010101" charset="-122"/>
                    <a:ea typeface="黑体" panose="02010609060101010101" charset="-122"/>
                    <a:cs typeface="黑体" panose="02010609060101010101" charset="-122"/>
                    <a:sym typeface="+mn-ea"/>
                  </a:rPr>
                  <a:t>宁汉合流</a:t>
                </a:r>
                <a:endParaRPr lang="zh-CN" altLang="en-US" sz="2800" b="1">
                  <a:solidFill>
                    <a:srgbClr val="892983"/>
                  </a:solidFill>
                  <a:latin typeface="黑体" panose="02010609060101010101" charset="-122"/>
                  <a:ea typeface="黑体" panose="02010609060101010101" charset="-122"/>
                  <a:cs typeface="黑体" panose="02010609060101010101" charset="-122"/>
                  <a:sym typeface="+mn-ea"/>
                </a:endParaRPr>
              </a:p>
            </p:txBody>
          </p:sp>
        </p:grpSp>
        <p:grpSp>
          <p:nvGrpSpPr>
            <p:cNvPr id="29" name="组合 28"/>
            <p:cNvGrpSpPr/>
            <p:nvPr>
              <p:custDataLst>
                <p:tags r:id="rId26"/>
              </p:custDataLst>
            </p:nvPr>
          </p:nvGrpSpPr>
          <p:grpSpPr>
            <a:xfrm>
              <a:off x="7175" y="3471"/>
              <a:ext cx="1153" cy="1437"/>
              <a:chOff x="7175" y="3471"/>
              <a:chExt cx="1153" cy="1437"/>
            </a:xfrm>
          </p:grpSpPr>
          <p:cxnSp>
            <p:nvCxnSpPr>
              <p:cNvPr id="27" name="直接连接符 26"/>
              <p:cNvCxnSpPr/>
              <p:nvPr>
                <p:custDataLst>
                  <p:tags r:id="rId27"/>
                </p:custDataLst>
              </p:nvPr>
            </p:nvCxnSpPr>
            <p:spPr>
              <a:xfrm>
                <a:off x="7175" y="3471"/>
                <a:ext cx="1111" cy="27"/>
              </a:xfrm>
              <a:prstGeom prst="line">
                <a:avLst/>
              </a:prstGeom>
              <a:ln w="38100">
                <a:solidFill>
                  <a:srgbClr val="FF0000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8" name="直接箭头连接符 27"/>
              <p:cNvCxnSpPr/>
              <p:nvPr>
                <p:custDataLst>
                  <p:tags r:id="rId28"/>
                </p:custDataLst>
              </p:nvPr>
            </p:nvCxnSpPr>
            <p:spPr>
              <a:xfrm>
                <a:off x="8302" y="3498"/>
                <a:ext cx="27" cy="1410"/>
              </a:xfrm>
              <a:prstGeom prst="straightConnector1">
                <a:avLst/>
              </a:prstGeom>
              <a:ln w="38100">
                <a:solidFill>
                  <a:srgbClr val="FF0000"/>
                </a:solidFill>
                <a:tailEnd type="arrow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cxnSp>
          <p:nvCxnSpPr>
            <p:cNvPr id="31" name="直接箭头连接符 30"/>
            <p:cNvCxnSpPr/>
            <p:nvPr>
              <p:custDataLst>
                <p:tags r:id="rId29"/>
              </p:custDataLst>
            </p:nvPr>
          </p:nvCxnSpPr>
          <p:spPr>
            <a:xfrm flipV="1">
              <a:off x="6915" y="5359"/>
              <a:ext cx="650" cy="19"/>
            </a:xfrm>
            <a:prstGeom prst="straightConnector1">
              <a:avLst/>
            </a:prstGeom>
            <a:ln>
              <a:solidFill>
                <a:srgbClr val="FF0000"/>
              </a:solidFill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cxnSp>
        <p:nvCxnSpPr>
          <p:cNvPr id="34" name="直接箭头连接符 33"/>
          <p:cNvCxnSpPr/>
          <p:nvPr>
            <p:custDataLst>
              <p:tags r:id="rId30"/>
            </p:custDataLst>
          </p:nvPr>
        </p:nvCxnSpPr>
        <p:spPr>
          <a:xfrm flipV="1">
            <a:off x="4014470" y="923290"/>
            <a:ext cx="703580" cy="17145"/>
          </a:xfrm>
          <a:prstGeom prst="straightConnector1">
            <a:avLst/>
          </a:prstGeom>
          <a:ln w="381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43" name="组合 42"/>
          <p:cNvGrpSpPr/>
          <p:nvPr>
            <p:custDataLst>
              <p:tags r:id="rId31"/>
            </p:custDataLst>
          </p:nvPr>
        </p:nvGrpSpPr>
        <p:grpSpPr>
          <a:xfrm>
            <a:off x="5848350" y="3255010"/>
            <a:ext cx="1986280" cy="1413510"/>
            <a:chOff x="9210" y="5126"/>
            <a:chExt cx="3128" cy="2226"/>
          </a:xfrm>
        </p:grpSpPr>
        <p:grpSp>
          <p:nvGrpSpPr>
            <p:cNvPr id="21" name="组合 20"/>
            <p:cNvGrpSpPr/>
            <p:nvPr>
              <p:custDataLst>
                <p:tags r:id="rId32"/>
              </p:custDataLst>
            </p:nvPr>
          </p:nvGrpSpPr>
          <p:grpSpPr>
            <a:xfrm>
              <a:off x="10118" y="5126"/>
              <a:ext cx="2221" cy="2226"/>
              <a:chOff x="9166" y="3167"/>
              <a:chExt cx="2221" cy="2226"/>
            </a:xfrm>
          </p:grpSpPr>
          <p:sp>
            <p:nvSpPr>
              <p:cNvPr id="14" name="文本框 13"/>
              <p:cNvSpPr txBox="1"/>
              <p:nvPr>
                <p:custDataLst>
                  <p:tags r:id="rId33"/>
                </p:custDataLst>
              </p:nvPr>
            </p:nvSpPr>
            <p:spPr>
              <a:xfrm>
                <a:off x="9166" y="3167"/>
                <a:ext cx="2161" cy="1501"/>
              </a:xfrm>
              <a:prstGeom prst="rect">
                <a:avLst/>
              </a:prstGeom>
              <a:noFill/>
              <a:ln>
                <a:solidFill>
                  <a:schemeClr val="accent2">
                    <a:lumMod val="75000"/>
                  </a:schemeClr>
                </a:solidFill>
              </a:ln>
            </p:spPr>
            <p:txBody>
              <a:bodyPr wrap="square" rtlCol="0" anchor="t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800" b="1">
                    <a:solidFill>
                      <a:srgbClr val="0070C0"/>
                    </a:solidFill>
                    <a:latin typeface="黑体" panose="02010609060101010101" charset="-122"/>
                    <a:ea typeface="黑体" panose="02010609060101010101" charset="-122"/>
                    <a:sym typeface="+mn-ea"/>
                  </a:rPr>
                  <a:t>国民政府改组</a:t>
                </a:r>
                <a:endParaRPr lang="zh-CN" altLang="en-US" sz="2800" b="1">
                  <a:solidFill>
                    <a:srgbClr val="0070C0"/>
                  </a:solidFill>
                  <a:latin typeface="黑体" panose="02010609060101010101" charset="-122"/>
                  <a:ea typeface="黑体" panose="02010609060101010101" charset="-122"/>
                  <a:sym typeface="+mn-ea"/>
                </a:endParaRPr>
              </a:p>
            </p:txBody>
          </p:sp>
          <p:sp>
            <p:nvSpPr>
              <p:cNvPr id="17" name="文本框 16"/>
              <p:cNvSpPr txBox="1"/>
              <p:nvPr>
                <p:custDataLst>
                  <p:tags r:id="rId34"/>
                </p:custDataLst>
              </p:nvPr>
            </p:nvSpPr>
            <p:spPr>
              <a:xfrm>
                <a:off x="9625" y="4668"/>
                <a:ext cx="1762" cy="725"/>
              </a:xfrm>
              <a:prstGeom prst="rect">
                <a:avLst/>
              </a:prstGeom>
              <a:noFill/>
            </p:spPr>
            <p:txBody>
              <a:bodyPr wrap="square" rtlCol="0" anchor="t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en-US" altLang="zh-CN" sz="2400" b="1">
                    <a:solidFill>
                      <a:srgbClr val="00B0F0"/>
                    </a:solidFill>
                    <a:latin typeface="黑体" panose="02010609060101010101" charset="-122"/>
                    <a:ea typeface="黑体" panose="02010609060101010101" charset="-122"/>
                    <a:sym typeface="+mn-ea"/>
                  </a:rPr>
                  <a:t>1928</a:t>
                </a:r>
                <a:endParaRPr lang="en-US" altLang="zh-CN" sz="2400" b="1">
                  <a:solidFill>
                    <a:srgbClr val="00B0F0"/>
                  </a:solidFill>
                  <a:latin typeface="黑体" panose="02010609060101010101" charset="-122"/>
                  <a:ea typeface="黑体" panose="02010609060101010101" charset="-122"/>
                  <a:sym typeface="+mn-ea"/>
                </a:endParaRPr>
              </a:p>
            </p:txBody>
          </p:sp>
        </p:grpSp>
        <p:cxnSp>
          <p:nvCxnSpPr>
            <p:cNvPr id="36" name="直接箭头连接符 35"/>
            <p:cNvCxnSpPr/>
            <p:nvPr>
              <p:custDataLst>
                <p:tags r:id="rId35"/>
              </p:custDataLst>
            </p:nvPr>
          </p:nvCxnSpPr>
          <p:spPr>
            <a:xfrm>
              <a:off x="9210" y="5629"/>
              <a:ext cx="1094" cy="1"/>
            </a:xfrm>
            <a:prstGeom prst="straightConnector1">
              <a:avLst/>
            </a:prstGeom>
            <a:ln w="38100">
              <a:solidFill>
                <a:srgbClr val="FF0000"/>
              </a:solidFill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cxnSp>
        <p:nvCxnSpPr>
          <p:cNvPr id="37" name="直接箭头连接符 36"/>
          <p:cNvCxnSpPr>
            <a:endCxn id="11" idx="1"/>
          </p:cNvCxnSpPr>
          <p:nvPr>
            <p:custDataLst>
              <p:tags r:id="rId36"/>
            </p:custDataLst>
          </p:nvPr>
        </p:nvCxnSpPr>
        <p:spPr>
          <a:xfrm>
            <a:off x="7792720" y="3696335"/>
            <a:ext cx="940435" cy="35560"/>
          </a:xfrm>
          <a:prstGeom prst="straightConnector1">
            <a:avLst/>
          </a:prstGeom>
          <a:ln w="381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8" name="直接箭头连接符 37"/>
          <p:cNvCxnSpPr/>
          <p:nvPr>
            <p:custDataLst>
              <p:tags r:id="rId37"/>
            </p:custDataLst>
          </p:nvPr>
        </p:nvCxnSpPr>
        <p:spPr>
          <a:xfrm flipV="1">
            <a:off x="9350375" y="2920365"/>
            <a:ext cx="17145" cy="430530"/>
          </a:xfrm>
          <a:prstGeom prst="straightConnector1">
            <a:avLst/>
          </a:prstGeom>
          <a:ln w="381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9" name="直接箭头连接符 38"/>
          <p:cNvCxnSpPr/>
          <p:nvPr>
            <p:custDataLst>
              <p:tags r:id="rId38"/>
            </p:custDataLst>
          </p:nvPr>
        </p:nvCxnSpPr>
        <p:spPr>
          <a:xfrm flipH="1">
            <a:off x="9298305" y="2638425"/>
            <a:ext cx="635" cy="292735"/>
          </a:xfrm>
          <a:prstGeom prst="straightConnector1">
            <a:avLst/>
          </a:prstGeom>
          <a:ln w="381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45" name="组合 44"/>
          <p:cNvGrpSpPr/>
          <p:nvPr>
            <p:custDataLst>
              <p:tags r:id="rId39"/>
            </p:custDataLst>
          </p:nvPr>
        </p:nvGrpSpPr>
        <p:grpSpPr>
          <a:xfrm>
            <a:off x="6931660" y="563880"/>
            <a:ext cx="3141980" cy="1201420"/>
            <a:chOff x="10916" y="888"/>
            <a:chExt cx="4948" cy="1892"/>
          </a:xfrm>
        </p:grpSpPr>
        <p:cxnSp>
          <p:nvCxnSpPr>
            <p:cNvPr id="35" name="直接箭头连接符 34"/>
            <p:cNvCxnSpPr/>
            <p:nvPr>
              <p:custDataLst>
                <p:tags r:id="rId40"/>
              </p:custDataLst>
            </p:nvPr>
          </p:nvCxnSpPr>
          <p:spPr>
            <a:xfrm>
              <a:off x="10916" y="1400"/>
              <a:ext cx="2290" cy="53"/>
            </a:xfrm>
            <a:prstGeom prst="straightConnector1">
              <a:avLst/>
            </a:prstGeom>
            <a:ln w="38100">
              <a:solidFill>
                <a:srgbClr val="FF0000"/>
              </a:solidFill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grpSp>
          <p:nvGrpSpPr>
            <p:cNvPr id="44" name="组合 43"/>
            <p:cNvGrpSpPr/>
            <p:nvPr>
              <p:custDataLst>
                <p:tags r:id="rId41"/>
              </p:custDataLst>
            </p:nvPr>
          </p:nvGrpSpPr>
          <p:grpSpPr>
            <a:xfrm>
              <a:off x="13206" y="888"/>
              <a:ext cx="2658" cy="1893"/>
              <a:chOff x="13206" y="888"/>
              <a:chExt cx="2658" cy="1893"/>
            </a:xfrm>
          </p:grpSpPr>
          <p:sp>
            <p:nvSpPr>
              <p:cNvPr id="10" name="文本框 9"/>
              <p:cNvSpPr txBox="1"/>
              <p:nvPr>
                <p:custDataLst>
                  <p:tags r:id="rId42"/>
                </p:custDataLst>
              </p:nvPr>
            </p:nvSpPr>
            <p:spPr>
              <a:xfrm>
                <a:off x="13206" y="888"/>
                <a:ext cx="2659" cy="822"/>
              </a:xfrm>
              <a:prstGeom prst="rect">
                <a:avLst/>
              </a:prstGeom>
              <a:noFill/>
              <a:ln>
                <a:solidFill>
                  <a:schemeClr val="accent2">
                    <a:lumMod val="75000"/>
                  </a:schemeClr>
                </a:solidFill>
              </a:ln>
            </p:spPr>
            <p:txBody>
              <a:bodyPr wrap="square" rtlCol="0" anchor="t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800" b="1">
                    <a:solidFill>
                      <a:srgbClr val="0070C0"/>
                    </a:solidFill>
                    <a:latin typeface="黑体" panose="02010609060101010101" charset="-122"/>
                    <a:ea typeface="黑体" panose="02010609060101010101" charset="-122"/>
                    <a:sym typeface="+mn-ea"/>
                  </a:rPr>
                  <a:t>东北易帜</a:t>
                </a:r>
                <a:endParaRPr lang="zh-CN" altLang="en-US" sz="2800" b="1">
                  <a:solidFill>
                    <a:srgbClr val="0070C0"/>
                  </a:solidFill>
                  <a:latin typeface="黑体" panose="02010609060101010101" charset="-122"/>
                  <a:ea typeface="黑体" panose="02010609060101010101" charset="-122"/>
                  <a:sym typeface="+mn-ea"/>
                </a:endParaRPr>
              </a:p>
            </p:txBody>
          </p:sp>
          <p:cxnSp>
            <p:nvCxnSpPr>
              <p:cNvPr id="40" name="直接箭头连接符 39"/>
              <p:cNvCxnSpPr/>
              <p:nvPr>
                <p:custDataLst>
                  <p:tags r:id="rId43"/>
                </p:custDataLst>
              </p:nvPr>
            </p:nvCxnSpPr>
            <p:spPr>
              <a:xfrm flipV="1">
                <a:off x="14372" y="1915"/>
                <a:ext cx="27" cy="867"/>
              </a:xfrm>
              <a:prstGeom prst="straightConnector1">
                <a:avLst/>
              </a:prstGeom>
              <a:ln w="38100">
                <a:solidFill>
                  <a:srgbClr val="FF0000"/>
                </a:solidFill>
                <a:tailEnd type="arrow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</p:grpSp>
      <p:grpSp>
        <p:nvGrpSpPr>
          <p:cNvPr id="46" name="组合 45"/>
          <p:cNvGrpSpPr/>
          <p:nvPr>
            <p:custDataLst>
              <p:tags r:id="rId44"/>
            </p:custDataLst>
          </p:nvPr>
        </p:nvGrpSpPr>
        <p:grpSpPr>
          <a:xfrm>
            <a:off x="10074275" y="268605"/>
            <a:ext cx="1290955" cy="4399280"/>
            <a:chOff x="15865" y="423"/>
            <a:chExt cx="2033" cy="6928"/>
          </a:xfrm>
        </p:grpSpPr>
        <p:sp>
          <p:nvSpPr>
            <p:cNvPr id="13" name="文本框 12"/>
            <p:cNvSpPr txBox="1"/>
            <p:nvPr>
              <p:custDataLst>
                <p:tags r:id="rId45"/>
              </p:custDataLst>
            </p:nvPr>
          </p:nvSpPr>
          <p:spPr>
            <a:xfrm>
              <a:off x="16976" y="423"/>
              <a:ext cx="922" cy="6929"/>
            </a:xfrm>
            <a:prstGeom prst="rect">
              <a:avLst/>
            </a:prstGeom>
            <a:noFill/>
            <a:ln>
              <a:solidFill>
                <a:srgbClr val="F80EE5"/>
              </a:solidFill>
            </a:ln>
          </p:spPr>
          <p:txBody>
            <a:bodyPr wrap="square" rtlCol="0" anchor="t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lvl="0" indent="0">
                <a:lnSpc>
                  <a:spcPct val="100000"/>
                </a:lnSpc>
                <a:spcBef>
                  <a:spcPct val="50000"/>
                </a:spcBef>
                <a:buFontTx/>
                <a:buNone/>
              </a:pPr>
              <a:r>
                <a:rPr lang="en-US" altLang="en-US" sz="2800" b="1">
                  <a:solidFill>
                    <a:srgbClr val="F80EE5"/>
                  </a:solidFill>
                  <a:latin typeface="楷体" panose="02010609060101010101" pitchFamily="49" charset="-122"/>
                  <a:ea typeface="楷体" panose="02010609060101010101" pitchFamily="49" charset="-122"/>
                  <a:sym typeface="+mn-ea"/>
                </a:rPr>
                <a:t>国民政府形式统一全国</a:t>
              </a:r>
              <a:endParaRPr lang="en-US" altLang="en-US" sz="2800" b="1">
                <a:solidFill>
                  <a:srgbClr val="F80EE5"/>
                </a:solidFill>
                <a:latin typeface="楷体" panose="02010609060101010101" pitchFamily="49" charset="-122"/>
                <a:ea typeface="楷体" panose="02010609060101010101" pitchFamily="49" charset="-122"/>
                <a:sym typeface="+mn-ea"/>
              </a:endParaRPr>
            </a:p>
          </p:txBody>
        </p:sp>
        <p:cxnSp>
          <p:nvCxnSpPr>
            <p:cNvPr id="33" name="直接连接符 32"/>
            <p:cNvCxnSpPr/>
            <p:nvPr>
              <p:custDataLst>
                <p:tags r:id="rId46"/>
              </p:custDataLst>
            </p:nvPr>
          </p:nvCxnSpPr>
          <p:spPr>
            <a:xfrm>
              <a:off x="15923" y="5877"/>
              <a:ext cx="1111" cy="27"/>
            </a:xfrm>
            <a:prstGeom prst="line">
              <a:avLst/>
            </a:prstGeom>
            <a:ln w="38100">
              <a:solidFill>
                <a:srgbClr val="FF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2" name="直接连接符 41"/>
            <p:cNvCxnSpPr/>
            <p:nvPr>
              <p:custDataLst>
                <p:tags r:id="rId47"/>
              </p:custDataLst>
            </p:nvPr>
          </p:nvCxnSpPr>
          <p:spPr>
            <a:xfrm>
              <a:off x="15865" y="1373"/>
              <a:ext cx="1111" cy="27"/>
            </a:xfrm>
            <a:prstGeom prst="line">
              <a:avLst/>
            </a:prstGeom>
            <a:ln w="38100">
              <a:solidFill>
                <a:srgbClr val="FF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49" name="文本框 48"/>
          <p:cNvSpPr txBox="1"/>
          <p:nvPr>
            <p:custDataLst>
              <p:tags r:id="rId48"/>
            </p:custDataLst>
          </p:nvPr>
        </p:nvSpPr>
        <p:spPr>
          <a:xfrm>
            <a:off x="835660" y="4319270"/>
            <a:ext cx="4426585" cy="583565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3200" b="1" smtClean="0">
                <a:solidFill>
                  <a:srgbClr val="C00000"/>
                </a:solidFill>
                <a:latin typeface="黑体" panose="02010609060101010101" charset="-122"/>
                <a:ea typeface="黑体" panose="02010609060101010101" charset="-122"/>
                <a:sym typeface="+mn-ea"/>
              </a:rPr>
              <a:t>南京国民政府</a:t>
            </a:r>
            <a:r>
              <a:rPr lang="zh-CN" altLang="en-US" sz="3200" b="1">
                <a:solidFill>
                  <a:srgbClr val="C00000"/>
                </a:solidFill>
                <a:latin typeface="黑体" panose="02010609060101010101" charset="-122"/>
                <a:ea typeface="黑体" panose="02010609060101010101" charset="-122"/>
                <a:sym typeface="+mn-ea"/>
              </a:rPr>
              <a:t>的性质：</a:t>
            </a:r>
            <a:endParaRPr lang="zh-CN" altLang="en-US" sz="3200" b="1">
              <a:solidFill>
                <a:srgbClr val="C00000"/>
              </a:solidFill>
              <a:latin typeface="黑体" panose="02010609060101010101" charset="-122"/>
              <a:ea typeface="黑体" panose="02010609060101010101" charset="-122"/>
              <a:sym typeface="+mn-ea"/>
            </a:endParaRPr>
          </a:p>
        </p:txBody>
      </p:sp>
      <p:sp>
        <p:nvSpPr>
          <p:cNvPr id="52" name="文本框 51"/>
          <p:cNvSpPr txBox="1"/>
          <p:nvPr>
            <p:custDataLst>
              <p:tags r:id="rId49"/>
            </p:custDataLst>
          </p:nvPr>
        </p:nvSpPr>
        <p:spPr>
          <a:xfrm>
            <a:off x="949960" y="5445125"/>
            <a:ext cx="7128510" cy="953135"/>
          </a:xfrm>
          <a:prstGeom prst="rect">
            <a:avLst/>
          </a:prstGeom>
          <a:noFill/>
          <a:ln>
            <a:solidFill>
              <a:schemeClr val="accent3">
                <a:lumMod val="75000"/>
              </a:schemeClr>
            </a:solidFill>
          </a:ln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800" b="1">
                <a:solidFill>
                  <a:srgbClr val="00B050"/>
                </a:solidFill>
                <a:effectLst/>
                <a:latin typeface="黑体" panose="02010609060101010101" charset="-122"/>
                <a:ea typeface="黑体" panose="02010609060101010101" charset="-122"/>
                <a:sym typeface="+mn-ea"/>
              </a:rPr>
              <a:t>对内：</a:t>
            </a:r>
            <a:r>
              <a:rPr lang="zh-CN" altLang="en-US" sz="2800" b="1">
                <a:solidFill>
                  <a:schemeClr val="tx1"/>
                </a:solidFill>
                <a:effectLst/>
                <a:latin typeface="黑体" panose="02010609060101010101" charset="-122"/>
                <a:ea typeface="黑体" panose="02010609060101010101" charset="-122"/>
                <a:sym typeface="+mn-ea"/>
              </a:rPr>
              <a:t>镇压残害人民，新军阀混战勾结。</a:t>
            </a:r>
            <a:endParaRPr lang="zh-CN" altLang="en-US" sz="2800" b="1">
              <a:solidFill>
                <a:schemeClr val="tx1"/>
              </a:solidFill>
              <a:effectLst/>
              <a:latin typeface="黑体" panose="02010609060101010101" charset="-122"/>
              <a:ea typeface="黑体" panose="02010609060101010101" charset="-122"/>
              <a:sym typeface="+mn-ea"/>
            </a:endParaRPr>
          </a:p>
          <a:p>
            <a:r>
              <a:rPr lang="zh-CN" altLang="en-US" sz="2800" b="1">
                <a:solidFill>
                  <a:srgbClr val="00B050"/>
                </a:solidFill>
                <a:effectLst/>
                <a:latin typeface="黑体" panose="02010609060101010101" charset="-122"/>
                <a:ea typeface="黑体" panose="02010609060101010101" charset="-122"/>
                <a:sym typeface="+mn-ea"/>
              </a:rPr>
              <a:t>对外：</a:t>
            </a:r>
            <a:r>
              <a:rPr lang="zh-CN" altLang="en-US" sz="2800" b="1">
                <a:solidFill>
                  <a:schemeClr val="tx1"/>
                </a:solidFill>
                <a:effectLst/>
                <a:latin typeface="黑体" panose="02010609060101010101" charset="-122"/>
                <a:ea typeface="黑体" panose="02010609060101010101" charset="-122"/>
                <a:sym typeface="+mn-ea"/>
              </a:rPr>
              <a:t>依靠帝国主义，卖国软弱</a:t>
            </a:r>
            <a:endParaRPr lang="zh-CN" altLang="en-US" sz="2800" b="1">
              <a:solidFill>
                <a:schemeClr val="tx1"/>
              </a:solidFill>
              <a:effectLst/>
              <a:latin typeface="黑体" panose="02010609060101010101" charset="-122"/>
              <a:ea typeface="黑体" panose="02010609060101010101" charset="-122"/>
              <a:sym typeface="+mn-ea"/>
            </a:endParaRPr>
          </a:p>
        </p:txBody>
      </p:sp>
      <p:sp>
        <p:nvSpPr>
          <p:cNvPr id="54" name="文本框 53"/>
          <p:cNvSpPr txBox="1"/>
          <p:nvPr>
            <p:custDataLst>
              <p:tags r:id="rId50"/>
            </p:custDataLst>
          </p:nvPr>
        </p:nvSpPr>
        <p:spPr>
          <a:xfrm>
            <a:off x="309880" y="4923155"/>
            <a:ext cx="11247120" cy="521970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800" b="1">
                <a:solidFill>
                  <a:schemeClr val="tx1"/>
                </a:solidFill>
                <a:effectLst/>
                <a:latin typeface="楷体" panose="02010609060101010101" pitchFamily="49" charset="-122"/>
                <a:ea typeface="楷体" panose="02010609060101010101" pitchFamily="49" charset="-122"/>
                <a:cs typeface="华文中宋" panose="02010600040101010101" pitchFamily="2" charset="-122"/>
                <a:sym typeface="+mn-ea"/>
              </a:rPr>
              <a:t>代表</a:t>
            </a:r>
            <a:r>
              <a:rPr lang="zh-CN" altLang="en-US" sz="2800" b="1">
                <a:solidFill>
                  <a:srgbClr val="00B0F0"/>
                </a:solidFill>
                <a:effectLst/>
                <a:latin typeface="楷体" panose="02010609060101010101" pitchFamily="49" charset="-122"/>
                <a:ea typeface="楷体" panose="02010609060101010101" pitchFamily="49" charset="-122"/>
                <a:cs typeface="华文中宋" panose="02010600040101010101" pitchFamily="2" charset="-122"/>
                <a:sym typeface="+mn-ea"/>
              </a:rPr>
              <a:t>大地主大资产阶级</a:t>
            </a:r>
            <a:r>
              <a:rPr lang="zh-CN" altLang="en-US" sz="2800" b="1">
                <a:solidFill>
                  <a:schemeClr val="tx1"/>
                </a:solidFill>
                <a:effectLst/>
                <a:latin typeface="楷体" panose="02010609060101010101" pitchFamily="49" charset="-122"/>
                <a:ea typeface="楷体" panose="02010609060101010101" pitchFamily="49" charset="-122"/>
                <a:cs typeface="华文中宋" panose="02010600040101010101" pitchFamily="2" charset="-122"/>
                <a:sym typeface="+mn-ea"/>
              </a:rPr>
              <a:t>的利益</a:t>
            </a:r>
            <a:r>
              <a:rPr lang="zh-CN" altLang="en-US" sz="2800" b="1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楷体" panose="02010609060101010101" pitchFamily="49" charset="-122"/>
                <a:ea typeface="楷体" panose="02010609060101010101" pitchFamily="49" charset="-122"/>
                <a:sym typeface="+mn-ea"/>
              </a:rPr>
              <a:t>，实行一党专政和军事独裁的专制统治</a:t>
            </a:r>
            <a:r>
              <a:rPr lang="zh-CN" altLang="en-US" sz="2800" b="1">
                <a:solidFill>
                  <a:schemeClr val="tx1"/>
                </a:solidFill>
                <a:effectLst/>
                <a:latin typeface="楷体" panose="02010609060101010101" pitchFamily="49" charset="-122"/>
                <a:ea typeface="楷体" panose="02010609060101010101" pitchFamily="49" charset="-122"/>
                <a:cs typeface="华文中宋" panose="02010600040101010101" pitchFamily="2" charset="-122"/>
                <a:sym typeface="+mn-ea"/>
              </a:rPr>
              <a:t>。</a:t>
            </a:r>
            <a:endParaRPr lang="zh-CN" altLang="en-US" sz="2800" b="1">
              <a:solidFill>
                <a:schemeClr val="tx1"/>
              </a:solidFill>
              <a:effectLst/>
              <a:latin typeface="楷体" panose="02010609060101010101" pitchFamily="49" charset="-122"/>
              <a:ea typeface="楷体" panose="02010609060101010101" pitchFamily="49" charset="-122"/>
              <a:cs typeface="华文中宋" panose="02010600040101010101" pitchFamily="2" charset="-122"/>
              <a:sym typeface="+mn-ea"/>
            </a:endParaRPr>
          </a:p>
        </p:txBody>
      </p:sp>
    </p:spTree>
    <p:custDataLst>
      <p:tags r:id="rId51"/>
    </p:custData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" presetID="2" presetClass="entr" presetSubtype="4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 nodeType="clickPar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7" presetID="2" presetClass="entr" presetSubtype="4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1" presetID="2" presetClass="entr" presetSubtype="4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 nodeType="clickPar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1" presetID="2" presetClass="entr" presetSubtype="4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3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4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 nodeType="clickPar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9" dur="5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0" dur="5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 nodeType="clickPar">
                      <p:stCondLst>
                        <p:cond delay="indefinite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5" dur="5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6" dur="5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 nodeType="clickPar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1" dur="500" fill="hold"/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2" dur="500" fill="hold"/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 nodeType="clickPar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7" dur="500" fill="hold"/>
                                        <p:tgtEl>
                                          <p:spTgt spid="5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8" dur="500" fill="hold"/>
                                        <p:tgtEl>
                                          <p:spTgt spid="5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9" fill="hold" nodeType="clickPar">
                      <p:stCondLst>
                        <p:cond delay="indefinite"/>
                      </p:stCondLst>
                      <p:childTnLst>
                        <p:par>
                          <p:cTn id="80" fill="hold">
                            <p:stCondLst>
                              <p:cond delay="0"/>
                            </p:stCondLst>
                            <p:childTnLst>
                              <p:par>
                                <p:cTn id="81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3" dur="500" fill="hold"/>
                                        <p:tgtEl>
                                          <p:spTgt spid="5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4" dur="500" fill="hold"/>
                                        <p:tgtEl>
                                          <p:spTgt spid="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/>
      <p:bldP spid="15" grpId="0"/>
      <p:bldP spid="9" grpId="0"/>
      <p:bldP spid="49" grpId="0"/>
      <p:bldP spid="54" grpId="0"/>
      <p:bldP spid="52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pic>
        <p:nvPicPr>
          <p:cNvPr id="4" name="图片 3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482600" y="560070"/>
            <a:ext cx="11336655" cy="5737860"/>
          </a:xfrm>
          <a:prstGeom prst="rect">
            <a:avLst/>
          </a:prstGeom>
        </p:spPr>
      </p:pic>
      <p:sp>
        <p:nvSpPr>
          <p:cNvPr id="5" name="椭圆 4"/>
          <p:cNvSpPr/>
          <p:nvPr>
            <p:custDataLst>
              <p:tags r:id="rId5"/>
            </p:custDataLst>
          </p:nvPr>
        </p:nvSpPr>
        <p:spPr>
          <a:xfrm>
            <a:off x="4759475" y="365125"/>
            <a:ext cx="2224680" cy="1046714"/>
          </a:xfrm>
          <a:prstGeom prst="ellipse">
            <a:avLst/>
          </a:prstGeom>
          <a:noFill/>
          <a:ln w="57150">
            <a:solidFill>
              <a:srgbClr val="FF0000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/>
              <a:ea typeface="微软雅黑"/>
              <a:cs typeface="+mn-cs"/>
            </a:endParaRPr>
          </a:p>
        </p:txBody>
      </p:sp>
    </p:spTree>
    <p:custDataLst>
      <p:tags r:id="rId6"/>
    </p:custData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sp>
        <p:nvSpPr>
          <p:cNvPr id="2" name="文本框 1"/>
          <p:cNvSpPr txBox="1"/>
          <p:nvPr>
            <p:custDataLst>
              <p:tags r:id="rId3"/>
            </p:custDataLst>
          </p:nvPr>
        </p:nvSpPr>
        <p:spPr>
          <a:xfrm>
            <a:off x="169545" y="0"/>
            <a:ext cx="11656060" cy="2306955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3200" b="1" smtClean="0">
                <a:solidFill>
                  <a:srgbClr val="C00000"/>
                </a:solidFill>
                <a:latin typeface="黑体" panose="02010609060101010101" charset="-122"/>
                <a:ea typeface="黑体" panose="02010609060101010101" charset="-122"/>
                <a:sym typeface="+mn-ea"/>
              </a:rPr>
              <a:t>一、南京国民政府</a:t>
            </a:r>
            <a:r>
              <a:rPr lang="zh-CN" altLang="en-US" sz="3200" b="1">
                <a:solidFill>
                  <a:srgbClr val="C00000"/>
                </a:solidFill>
                <a:latin typeface="黑体" panose="02010609060101010101" charset="-122"/>
                <a:ea typeface="黑体" panose="02010609060101010101" charset="-122"/>
                <a:sym typeface="+mn-ea"/>
              </a:rPr>
              <a:t>的</a:t>
            </a:r>
            <a:r>
              <a:rPr lang="zh-CN" altLang="en-US" sz="3200" b="1" smtClean="0">
                <a:solidFill>
                  <a:srgbClr val="C00000"/>
                </a:solidFill>
                <a:latin typeface="黑体" panose="02010609060101010101" charset="-122"/>
                <a:ea typeface="黑体" panose="02010609060101010101" charset="-122"/>
                <a:sym typeface="+mn-ea"/>
              </a:rPr>
              <a:t>统治（</a:t>
            </a:r>
            <a:r>
              <a:rPr lang="en-US" altLang="zh-CN" sz="3200" b="1" smtClean="0">
                <a:solidFill>
                  <a:srgbClr val="C00000"/>
                </a:solidFill>
                <a:latin typeface="黑体" panose="02010609060101010101" charset="-122"/>
                <a:ea typeface="黑体" panose="02010609060101010101" charset="-122"/>
                <a:sym typeface="+mn-ea"/>
              </a:rPr>
              <a:t>1927-1937</a:t>
            </a:r>
            <a:r>
              <a:rPr lang="zh-CN" altLang="en-US" sz="3200" b="1" smtClean="0">
                <a:solidFill>
                  <a:srgbClr val="C00000"/>
                </a:solidFill>
                <a:latin typeface="黑体" panose="02010609060101010101" charset="-122"/>
                <a:ea typeface="黑体" panose="02010609060101010101" charset="-122"/>
                <a:sym typeface="+mn-ea"/>
              </a:rPr>
              <a:t>）</a:t>
            </a:r>
            <a:endParaRPr lang="zh-CN" altLang="en-US" sz="3200" b="1" smtClean="0">
              <a:solidFill>
                <a:srgbClr val="C00000"/>
              </a:solidFill>
              <a:latin typeface="黑体" panose="02010609060101010101" charset="-122"/>
              <a:ea typeface="黑体" panose="02010609060101010101" charset="-122"/>
              <a:sym typeface="+mn-ea"/>
            </a:endParaRPr>
          </a:p>
          <a:p>
            <a:r>
              <a:rPr lang="en-US" altLang="zh-CN" sz="2800" b="1">
                <a:solidFill>
                  <a:srgbClr val="1015FA"/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1</a:t>
            </a:r>
            <a:r>
              <a:rPr lang="zh-CN" altLang="en-US" sz="2800" b="1">
                <a:solidFill>
                  <a:srgbClr val="1015FA"/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、政治：专制统治、形式上统一</a:t>
            </a:r>
            <a:endParaRPr lang="zh-CN" altLang="en-US" sz="2800" b="1">
              <a:solidFill>
                <a:srgbClr val="1015FA"/>
              </a:solidFill>
              <a:latin typeface="黑体" panose="02010609060101010101" charset="-122"/>
              <a:ea typeface="黑体" panose="02010609060101010101" charset="-122"/>
              <a:cs typeface="黑体" panose="02010609060101010101" charset="-122"/>
              <a:sym typeface="+mn-ea"/>
            </a:endParaRPr>
          </a:p>
          <a:p>
            <a:r>
              <a:rPr lang="en-US" altLang="zh-CN" sz="2800" b="1">
                <a:solidFill>
                  <a:srgbClr val="1015FA"/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2</a:t>
            </a:r>
            <a:r>
              <a:rPr lang="zh-CN" altLang="en-US" sz="2800" b="1">
                <a:solidFill>
                  <a:srgbClr val="1015FA"/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、经济</a:t>
            </a:r>
            <a:r>
              <a:rPr lang="zh-CN" altLang="en-US" sz="2800" b="1" noProof="0" smtClean="0">
                <a:ln>
                  <a:noFill/>
                </a:ln>
                <a:solidFill>
                  <a:srgbClr val="1015FA"/>
                </a:solidFill>
                <a:effectLst/>
                <a:uLnTx/>
                <a:uFillTx/>
                <a:latin typeface="黑体" panose="02010609060101010101" charset="-122"/>
                <a:ea typeface="黑体" panose="02010609060101010101" charset="-122"/>
                <a:cs typeface="Arial"/>
                <a:sym typeface="+mn-ea"/>
              </a:rPr>
              <a:t>：</a:t>
            </a:r>
            <a:r>
              <a:rPr lang="zh-CN" altLang="en-US" sz="2800" b="1" noProof="0" smtClean="0">
                <a:ln>
                  <a:noFill/>
                </a:ln>
                <a:solidFill>
                  <a:srgbClr val="1015FA"/>
                </a:solidFill>
                <a:effectLst/>
                <a:uLnTx/>
                <a:uFillTx/>
                <a:latin typeface="黑体" panose="02010609060101010101" charset="-122"/>
                <a:ea typeface="黑体" panose="02010609060101010101" charset="-122"/>
                <a:cs typeface="Arial"/>
                <a:sym typeface="Helvetica" panose="020b0604020202020204" pitchFamily="34" charset="0"/>
              </a:rPr>
              <a:t>民族工业较快发展（</a:t>
            </a:r>
            <a:r>
              <a:rPr lang="en-US" altLang="zh-CN" sz="2800" b="1" noProof="0" smtClean="0">
                <a:ln>
                  <a:noFill/>
                </a:ln>
                <a:solidFill>
                  <a:srgbClr val="1015FA"/>
                </a:solidFill>
                <a:effectLst/>
                <a:uLnTx/>
                <a:uFillTx/>
                <a:latin typeface="黑体" panose="02010609060101010101" charset="-122"/>
                <a:ea typeface="黑体" panose="02010609060101010101" charset="-122"/>
                <a:cs typeface="Arial"/>
                <a:sym typeface="Helvetica" panose="020b0604020202020204" pitchFamily="34" charset="0"/>
              </a:rPr>
              <a:t>1927-1937</a:t>
            </a:r>
            <a:r>
              <a:rPr lang="zh-CN" altLang="en-US" sz="2800" b="1" noProof="0" smtClean="0">
                <a:ln>
                  <a:noFill/>
                </a:ln>
                <a:solidFill>
                  <a:srgbClr val="1015FA"/>
                </a:solidFill>
                <a:effectLst/>
                <a:uLnTx/>
                <a:uFillTx/>
                <a:latin typeface="黑体" panose="02010609060101010101" charset="-122"/>
                <a:ea typeface="黑体" panose="02010609060101010101" charset="-122"/>
                <a:cs typeface="Arial"/>
                <a:sym typeface="Helvetica" panose="020b0604020202020204" pitchFamily="34" charset="0"/>
              </a:rPr>
              <a:t>）；官僚资本主义产生与发展</a:t>
            </a:r>
            <a:endParaRPr lang="zh-CN" altLang="en-US" sz="2800" b="1" noProof="0" smtClean="0">
              <a:ln>
                <a:noFill/>
              </a:ln>
              <a:solidFill>
                <a:srgbClr val="1015FA"/>
              </a:solidFill>
              <a:effectLst/>
              <a:uLnTx/>
              <a:uFillTx/>
              <a:latin typeface="黑体" panose="02010609060101010101" charset="-122"/>
              <a:ea typeface="黑体" panose="02010609060101010101" charset="-122"/>
              <a:cs typeface="Arial"/>
              <a:sym typeface="Helvetica" panose="020b0604020202020204" pitchFamily="34" charset="0"/>
            </a:endParaRPr>
          </a:p>
          <a:p>
            <a:r>
              <a:rPr lang="zh-CN" altLang="en-US" sz="2800" b="1" noProof="0" smtClean="0">
                <a:ln>
                  <a:noFill/>
                </a:ln>
                <a:solidFill>
                  <a:srgbClr val="1015FA"/>
                </a:solidFill>
                <a:effectLst/>
                <a:uLnTx/>
                <a:uFillTx/>
                <a:latin typeface="黑体" panose="02010609060101010101" charset="-122"/>
                <a:ea typeface="黑体" panose="02010609060101010101" charset="-122"/>
                <a:cs typeface="Arial"/>
                <a:sym typeface="Helvetica" panose="020b0604020202020204" pitchFamily="34" charset="0"/>
              </a:rPr>
              <a:t>（</a:t>
            </a:r>
            <a:r>
              <a:rPr lang="en-US" altLang="zh-CN" sz="2800" b="1" noProof="0" smtClean="0">
                <a:ln>
                  <a:noFill/>
                </a:ln>
                <a:solidFill>
                  <a:srgbClr val="1015FA"/>
                </a:solidFill>
                <a:effectLst/>
                <a:uLnTx/>
                <a:uFillTx/>
                <a:latin typeface="黑体" panose="02010609060101010101" charset="-122"/>
                <a:ea typeface="黑体" panose="02010609060101010101" charset="-122"/>
                <a:cs typeface="Arial"/>
                <a:sym typeface="Helvetica" panose="020b0604020202020204" pitchFamily="34" charset="0"/>
              </a:rPr>
              <a:t>1</a:t>
            </a:r>
            <a:r>
              <a:rPr lang="zh-CN" altLang="en-US" sz="2800" b="1" noProof="0" smtClean="0">
                <a:ln>
                  <a:noFill/>
                </a:ln>
                <a:solidFill>
                  <a:srgbClr val="1015FA"/>
                </a:solidFill>
                <a:effectLst/>
                <a:uLnTx/>
                <a:uFillTx/>
                <a:latin typeface="黑体" panose="02010609060101010101" charset="-122"/>
                <a:ea typeface="黑体" panose="02010609060101010101" charset="-122"/>
                <a:cs typeface="Arial"/>
                <a:sym typeface="Helvetica" panose="020b0604020202020204" pitchFamily="34" charset="0"/>
              </a:rPr>
              <a:t>）民族工业较快发展：</a:t>
            </a:r>
            <a:endParaRPr lang="zh-CN" altLang="en-US" sz="2800" b="1" noProof="0" smtClean="0">
              <a:ln>
                <a:noFill/>
              </a:ln>
              <a:solidFill>
                <a:srgbClr val="1015FA"/>
              </a:solidFill>
              <a:effectLst/>
              <a:uLnTx/>
              <a:uFillTx/>
              <a:latin typeface="黑体" panose="02010609060101010101" charset="-122"/>
              <a:ea typeface="黑体" panose="02010609060101010101" charset="-122"/>
              <a:cs typeface="Arial"/>
              <a:sym typeface="Helvetica" panose="020b0604020202020204" pitchFamily="34" charset="0"/>
            </a:endParaRPr>
          </a:p>
          <a:p>
            <a:r>
              <a:rPr lang="en-US" altLang="zh-CN" sz="2800" b="1" noProof="0" smtClean="0">
                <a:ln>
                  <a:noFill/>
                </a:ln>
                <a:solidFill>
                  <a:srgbClr val="00B050"/>
                </a:solidFill>
                <a:effectLst/>
                <a:uLnTx/>
                <a:uFillTx/>
                <a:latin typeface="黑体" panose="02010609060101010101" charset="-122"/>
                <a:ea typeface="黑体" panose="02010609060101010101" charset="-122"/>
                <a:cs typeface="Arial"/>
                <a:sym typeface="Helvetica" panose="020b0604020202020204" pitchFamily="34" charset="0"/>
              </a:rPr>
              <a:t>  1</a:t>
            </a:r>
            <a:r>
              <a:rPr lang="zh-CN" altLang="en-US" sz="2800" b="1" noProof="0" smtClean="0">
                <a:ln>
                  <a:noFill/>
                </a:ln>
                <a:solidFill>
                  <a:srgbClr val="00B050"/>
                </a:solidFill>
                <a:effectLst/>
                <a:uLnTx/>
                <a:uFillTx/>
                <a:latin typeface="黑体" panose="02010609060101010101" charset="-122"/>
                <a:ea typeface="黑体" panose="02010609060101010101" charset="-122"/>
                <a:cs typeface="Arial"/>
                <a:sym typeface="Helvetica" panose="020b0604020202020204" pitchFamily="34" charset="0"/>
              </a:rPr>
              <a:t>）原因：</a:t>
            </a:r>
            <a:endParaRPr lang="zh-CN" altLang="en-US" sz="2800" b="1" noProof="0" smtClean="0">
              <a:ln>
                <a:noFill/>
              </a:ln>
              <a:solidFill>
                <a:srgbClr val="00B050"/>
              </a:solidFill>
              <a:effectLst/>
              <a:uLnTx/>
              <a:uFillTx/>
              <a:latin typeface="黑体" panose="02010609060101010101" charset="-122"/>
              <a:ea typeface="黑体" panose="02010609060101010101" charset="-122"/>
              <a:cs typeface="Arial"/>
              <a:sym typeface="Helvetica" panose="020b0604020202020204" pitchFamily="34" charset="0"/>
            </a:endParaRPr>
          </a:p>
        </p:txBody>
      </p:sp>
      <p:sp>
        <p:nvSpPr>
          <p:cNvPr id="4" name="文本框 3"/>
          <p:cNvSpPr txBox="1"/>
          <p:nvPr>
            <p:custDataLst>
              <p:tags r:id="rId4"/>
            </p:custDataLst>
          </p:nvPr>
        </p:nvSpPr>
        <p:spPr>
          <a:xfrm>
            <a:off x="360045" y="2616835"/>
            <a:ext cx="11274425" cy="2654300"/>
          </a:xfrm>
          <a:prstGeom prst="rect">
            <a:avLst/>
          </a:prstGeom>
          <a:noFill/>
          <a:ln>
            <a:solidFill>
              <a:schemeClr val="accent3">
                <a:lumMod val="60000"/>
                <a:lumOff val="40000"/>
              </a:schemeClr>
            </a:solidFill>
          </a:ln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R="0" lvl="0" indent="0" algn="l" defTabSz="914400" rtl="0" fontAlgn="auto">
              <a:lnSpc>
                <a:spcPct val="85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lang="en-US" altLang="zh-CN" sz="2800" b="1" noProof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+mn-ea"/>
              </a:rPr>
              <a:t>①</a:t>
            </a:r>
            <a:r>
              <a:rPr lang="zh-CN" altLang="en-US" sz="2800" b="1" noProof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+mn-ea"/>
              </a:rPr>
              <a:t>政局：</a:t>
            </a:r>
            <a:r>
              <a:rPr lang="zh-CN" altLang="en-US" sz="2800" b="1" noProof="0">
                <a:ln>
                  <a:noFill/>
                </a:ln>
                <a:solidFill>
                  <a:srgbClr val="7030A0"/>
                </a:solidFill>
                <a:effectLst/>
                <a:uLnTx/>
                <a:uFillTx/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+mn-ea"/>
              </a:rPr>
              <a:t>南京国民政府</a:t>
            </a:r>
            <a:r>
              <a:rPr lang="zh-CN" altLang="en-US" sz="2800" b="1">
                <a:solidFill>
                  <a:srgbClr val="7030A0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+mn-ea"/>
              </a:rPr>
              <a:t>完成全国形式上的统一</a:t>
            </a:r>
            <a:r>
              <a:rPr lang="zh-CN" altLang="en-US" sz="2800" b="1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+mn-ea"/>
              </a:rPr>
              <a:t>，提供</a:t>
            </a:r>
            <a:r>
              <a:rPr lang="zh-CN" altLang="en-US" sz="2800" b="1" noProof="0">
                <a:ln>
                  <a:noFill/>
                </a:ln>
                <a:solidFill>
                  <a:srgbClr val="7030A0"/>
                </a:solidFill>
                <a:effectLst/>
                <a:uLnTx/>
                <a:uFillTx/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+mn-ea"/>
              </a:rPr>
              <a:t>相对稳定的环境和统一的市场。</a:t>
            </a:r>
            <a:endParaRPr lang="zh-CN" altLang="en-US" sz="2800" b="1" noProof="0">
              <a:ln>
                <a:noFill/>
              </a:ln>
              <a:solidFill>
                <a:srgbClr val="7030A0"/>
              </a:solidFill>
              <a:effectLst/>
              <a:uLnTx/>
              <a:uFillTx/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  <a:sym typeface="+mn-ea"/>
            </a:endParaRPr>
          </a:p>
          <a:p>
            <a:pPr marR="0" lvl="0" indent="0" algn="l" defTabSz="914400" rtl="0" fontAlgn="auto">
              <a:lnSpc>
                <a:spcPct val="85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lang="zh-CN" altLang="en-US" sz="2800" b="1" noProof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+mn-ea"/>
              </a:rPr>
              <a:t>②政策：</a:t>
            </a:r>
            <a:r>
              <a:rPr lang="zh-CN" altLang="en-US" sz="2800" b="1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+mn-ea"/>
              </a:rPr>
              <a:t>南京国民政府</a:t>
            </a:r>
            <a:r>
              <a:rPr lang="zh-CN" altLang="zh-CN" sz="2800" b="1">
                <a:solidFill>
                  <a:schemeClr val="tx1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+mn-ea"/>
              </a:rPr>
              <a:t>采取一系列促进经济发展的政策，提出</a:t>
            </a:r>
            <a:r>
              <a:rPr lang="zh-CN" altLang="zh-CN" sz="2800" b="1">
                <a:solidFill>
                  <a:srgbClr val="7030A0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+mn-ea"/>
              </a:rPr>
              <a:t>开展</a:t>
            </a:r>
            <a:r>
              <a:rPr lang="en-US" altLang="zh-CN" sz="2800" b="1">
                <a:solidFill>
                  <a:srgbClr val="7030A0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+mn-ea"/>
              </a:rPr>
              <a:t>“</a:t>
            </a:r>
            <a:r>
              <a:rPr lang="zh-CN" altLang="en-US" sz="2800" b="1">
                <a:solidFill>
                  <a:srgbClr val="7030A0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+mn-ea"/>
              </a:rPr>
              <a:t>国民经济建设运动</a:t>
            </a:r>
            <a:r>
              <a:rPr lang="en-US" altLang="zh-CN" sz="2800" b="1">
                <a:solidFill>
                  <a:srgbClr val="7030A0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+mn-ea"/>
              </a:rPr>
              <a:t>”</a:t>
            </a:r>
            <a:r>
              <a:rPr lang="zh-CN" altLang="en-US" sz="2800" b="1">
                <a:solidFill>
                  <a:schemeClr val="tx1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+mn-ea"/>
              </a:rPr>
              <a:t>，鼓励发展农业、工商业和交通运输业。</a:t>
            </a:r>
            <a:endParaRPr lang="zh-CN" altLang="en-US" sz="2800" b="1">
              <a:solidFill>
                <a:schemeClr val="tx1"/>
              </a:solidFill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  <a:sym typeface="+mn-ea"/>
            </a:endParaRPr>
          </a:p>
          <a:p>
            <a:pPr marR="0" lvl="0" indent="0" algn="l" defTabSz="914400" rtl="0" fontAlgn="auto">
              <a:lnSpc>
                <a:spcPct val="85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lang="zh-CN" altLang="en-US" sz="2800" b="1" noProof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+mn-ea"/>
              </a:rPr>
              <a:t>③财政金融：</a:t>
            </a:r>
            <a:r>
              <a:rPr lang="en-US" altLang="zh-CN" sz="2800" b="1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+mn-ea"/>
              </a:rPr>
              <a:t>a</a:t>
            </a:r>
            <a:r>
              <a:rPr lang="zh-CN" altLang="en-US" sz="2800" b="1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+mn-ea"/>
              </a:rPr>
              <a:t>、</a:t>
            </a:r>
            <a:r>
              <a:rPr lang="zh-CN" altLang="zh-CN" sz="2800" b="1">
                <a:solidFill>
                  <a:schemeClr val="tx1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+mn-ea"/>
              </a:rPr>
              <a:t>通过改订新约</a:t>
            </a:r>
            <a:r>
              <a:rPr lang="zh-CN" altLang="en-US" sz="2800" b="1">
                <a:solidFill>
                  <a:srgbClr val="7030A0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+mn-ea"/>
              </a:rPr>
              <a:t>收回关税自主权</a:t>
            </a:r>
            <a:r>
              <a:rPr lang="zh-CN" altLang="en-US" sz="2800" b="1">
                <a:solidFill>
                  <a:schemeClr val="tx1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+mn-ea"/>
              </a:rPr>
              <a:t>；</a:t>
            </a:r>
            <a:r>
              <a:rPr lang="en-US" altLang="zh-CN" sz="2800" b="1">
                <a:solidFill>
                  <a:schemeClr val="tx1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+mn-ea"/>
              </a:rPr>
              <a:t>b</a:t>
            </a:r>
            <a:r>
              <a:rPr lang="zh-CN" altLang="en-US" sz="2800" b="1">
                <a:solidFill>
                  <a:schemeClr val="tx1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+mn-ea"/>
              </a:rPr>
              <a:t>、实行</a:t>
            </a:r>
            <a:r>
              <a:rPr lang="zh-CN" altLang="en-US" sz="2800" b="1">
                <a:solidFill>
                  <a:srgbClr val="7030A0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+mn-ea"/>
              </a:rPr>
              <a:t>币制改革</a:t>
            </a:r>
            <a:r>
              <a:rPr lang="zh-CN" altLang="en-US" sz="2800" b="1">
                <a:solidFill>
                  <a:schemeClr val="tx1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+mn-ea"/>
              </a:rPr>
              <a:t>。</a:t>
            </a:r>
            <a:endParaRPr lang="zh-CN" altLang="en-US" sz="2800" b="1">
              <a:solidFill>
                <a:schemeClr val="tx1"/>
              </a:solidFill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  <a:sym typeface="+mn-ea"/>
            </a:endParaRPr>
          </a:p>
          <a:p>
            <a:pPr marR="0" lvl="0" indent="0" algn="l" defTabSz="914400" rtl="0" fontAlgn="auto">
              <a:lnSpc>
                <a:spcPct val="85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lang="zh-CN" altLang="zh-CN" sz="2800" b="1">
                <a:solidFill>
                  <a:srgbClr val="FF0000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+mn-ea"/>
              </a:rPr>
              <a:t>④民众：</a:t>
            </a:r>
            <a:r>
              <a:rPr lang="en-US" altLang="zh-CN" sz="2800" b="1">
                <a:solidFill>
                  <a:schemeClr val="tx1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+mn-ea"/>
              </a:rPr>
              <a:t>a</a:t>
            </a:r>
            <a:r>
              <a:rPr lang="zh-CN" altLang="en-US" sz="2800" b="1">
                <a:solidFill>
                  <a:schemeClr val="tx1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+mn-ea"/>
              </a:rPr>
              <a:t>、</a:t>
            </a:r>
            <a:r>
              <a:rPr lang="zh-CN" altLang="zh-CN" sz="2800" b="1">
                <a:solidFill>
                  <a:schemeClr val="tx1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+mn-ea"/>
              </a:rPr>
              <a:t>民族资产阶级兴办实业热情高涨（</a:t>
            </a:r>
            <a:r>
              <a:rPr lang="zh-CN" altLang="en-US" sz="2800" b="1" noProof="0">
                <a:ln>
                  <a:noFill/>
                </a:ln>
                <a:solidFill>
                  <a:srgbClr val="7030A0"/>
                </a:solidFill>
                <a:effectLst/>
                <a:uLnTx/>
                <a:uFillTx/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+mn-ea"/>
              </a:rPr>
              <a:t>“实业救国”思潮</a:t>
            </a:r>
            <a:r>
              <a:rPr lang="zh-CN" altLang="zh-CN" sz="2800" b="1">
                <a:solidFill>
                  <a:schemeClr val="tx1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+mn-ea"/>
              </a:rPr>
              <a:t>）</a:t>
            </a:r>
            <a:endParaRPr lang="zh-CN" altLang="zh-CN" sz="2800" b="1">
              <a:solidFill>
                <a:schemeClr val="tx1"/>
              </a:solidFill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  <a:sym typeface="+mn-ea"/>
            </a:endParaRPr>
          </a:p>
          <a:p>
            <a:pPr marR="0" lvl="0" indent="0" algn="l" defTabSz="914400" rtl="0" fontAlgn="auto">
              <a:lnSpc>
                <a:spcPct val="85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lang="zh-CN" altLang="zh-CN" sz="2800" b="1">
                <a:solidFill>
                  <a:schemeClr val="tx1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+mn-ea"/>
              </a:rPr>
              <a:t> </a:t>
            </a:r>
            <a:r>
              <a:rPr lang="en-US" altLang="zh-CN" sz="2800" b="1">
                <a:solidFill>
                  <a:schemeClr val="tx1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+mn-ea"/>
              </a:rPr>
              <a:t>       b</a:t>
            </a:r>
            <a:r>
              <a:rPr lang="zh-CN" altLang="en-US" sz="2800" b="1">
                <a:solidFill>
                  <a:schemeClr val="tx1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+mn-ea"/>
              </a:rPr>
              <a:t>、</a:t>
            </a:r>
            <a:r>
              <a:rPr lang="zh-CN" altLang="zh-CN" sz="2800" b="1">
                <a:solidFill>
                  <a:schemeClr val="tx1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+mn-ea"/>
              </a:rPr>
              <a:t>中国人民反帝爱国运动蓬勃发展（</a:t>
            </a:r>
            <a:r>
              <a:rPr lang="zh-CN" altLang="en-US" sz="2800" b="1">
                <a:ln>
                  <a:noFill/>
                </a:ln>
                <a:solidFill>
                  <a:srgbClr val="7030A0"/>
                </a:solidFill>
                <a:effectLst/>
                <a:uLnTx/>
                <a:uFillTx/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Helvetica" panose="020b0604020202020204" pitchFamily="34" charset="0"/>
              </a:rPr>
              <a:t>抵制洋货，提倡国货</a:t>
            </a:r>
            <a:r>
              <a:rPr lang="zh-CN" altLang="zh-CN" sz="2800" b="1">
                <a:solidFill>
                  <a:schemeClr val="tx1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+mn-ea"/>
              </a:rPr>
              <a:t>）。</a:t>
            </a:r>
            <a:endParaRPr lang="zh-CN" altLang="zh-CN" sz="2800" b="1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  <a:sym typeface="+mn-ea"/>
            </a:endParaRPr>
          </a:p>
        </p:txBody>
      </p:sp>
    </p:spTree>
    <p:custDataLst>
      <p:tags r:id="rId5"/>
    </p:custData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sp>
        <p:nvSpPr>
          <p:cNvPr id="2" name="文本框 1"/>
          <p:cNvSpPr txBox="1"/>
          <p:nvPr>
            <p:custDataLst>
              <p:tags r:id="rId3"/>
            </p:custDataLst>
          </p:nvPr>
        </p:nvSpPr>
        <p:spPr>
          <a:xfrm>
            <a:off x="377825" y="121920"/>
            <a:ext cx="9726930" cy="3599815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3200" b="1" smtClean="0">
                <a:solidFill>
                  <a:srgbClr val="C00000"/>
                </a:solidFill>
                <a:latin typeface="黑体" panose="02010609060101010101" charset="-122"/>
                <a:ea typeface="黑体" panose="02010609060101010101" charset="-122"/>
                <a:sym typeface="+mn-ea"/>
              </a:rPr>
              <a:t>一、南京国民政府</a:t>
            </a:r>
            <a:r>
              <a:rPr lang="zh-CN" altLang="en-US" sz="3200" b="1">
                <a:solidFill>
                  <a:srgbClr val="C00000"/>
                </a:solidFill>
                <a:latin typeface="黑体" panose="02010609060101010101" charset="-122"/>
                <a:ea typeface="黑体" panose="02010609060101010101" charset="-122"/>
                <a:sym typeface="+mn-ea"/>
              </a:rPr>
              <a:t>的</a:t>
            </a:r>
            <a:r>
              <a:rPr lang="zh-CN" altLang="en-US" sz="3200" b="1" smtClean="0">
                <a:solidFill>
                  <a:srgbClr val="C00000"/>
                </a:solidFill>
                <a:latin typeface="黑体" panose="02010609060101010101" charset="-122"/>
                <a:ea typeface="黑体" panose="02010609060101010101" charset="-122"/>
                <a:sym typeface="+mn-ea"/>
              </a:rPr>
              <a:t>统治</a:t>
            </a:r>
            <a:endParaRPr lang="zh-CN" altLang="en-US" sz="3200" b="1" smtClean="0">
              <a:solidFill>
                <a:srgbClr val="C00000"/>
              </a:solidFill>
              <a:latin typeface="黑体" panose="02010609060101010101" charset="-122"/>
              <a:ea typeface="黑体" panose="02010609060101010101" charset="-122"/>
              <a:sym typeface="+mn-ea"/>
            </a:endParaRPr>
          </a:p>
          <a:p>
            <a:r>
              <a:rPr lang="en-US" altLang="zh-CN" sz="2800" b="1">
                <a:solidFill>
                  <a:srgbClr val="1015FA"/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2</a:t>
            </a:r>
            <a:r>
              <a:rPr lang="zh-CN" altLang="en-US" sz="2800" b="1">
                <a:solidFill>
                  <a:srgbClr val="1015FA"/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、经济</a:t>
            </a:r>
            <a:r>
              <a:rPr lang="zh-CN" altLang="en-US" sz="2800" b="1" noProof="0" smtClean="0">
                <a:ln>
                  <a:noFill/>
                </a:ln>
                <a:solidFill>
                  <a:srgbClr val="1015FA"/>
                </a:solidFill>
                <a:effectLst/>
                <a:uLnTx/>
                <a:uFillTx/>
                <a:latin typeface="黑体" panose="02010609060101010101" charset="-122"/>
                <a:ea typeface="黑体" panose="02010609060101010101" charset="-122"/>
                <a:cs typeface="Arial"/>
                <a:sym typeface="+mn-ea"/>
              </a:rPr>
              <a:t>：</a:t>
            </a:r>
            <a:r>
              <a:rPr lang="zh-CN" altLang="en-US" sz="2800" b="1" noProof="0" smtClean="0">
                <a:ln>
                  <a:noFill/>
                </a:ln>
                <a:solidFill>
                  <a:srgbClr val="1015FA"/>
                </a:solidFill>
                <a:effectLst/>
                <a:uLnTx/>
                <a:uFillTx/>
                <a:latin typeface="黑体" panose="02010609060101010101" charset="-122"/>
                <a:ea typeface="黑体" panose="02010609060101010101" charset="-122"/>
                <a:cs typeface="Arial"/>
                <a:sym typeface="Helvetica" panose="020b0604020202020204" pitchFamily="34" charset="0"/>
              </a:rPr>
              <a:t>民族工业较快发展；官僚资本主义产生与发展</a:t>
            </a:r>
            <a:endParaRPr lang="zh-CN" altLang="en-US" sz="2800" b="1" noProof="0" smtClean="0">
              <a:ln>
                <a:noFill/>
              </a:ln>
              <a:solidFill>
                <a:srgbClr val="1015FA"/>
              </a:solidFill>
              <a:effectLst/>
              <a:uLnTx/>
              <a:uFillTx/>
              <a:latin typeface="黑体" panose="02010609060101010101" charset="-122"/>
              <a:ea typeface="黑体" panose="02010609060101010101" charset="-122"/>
              <a:cs typeface="Arial"/>
              <a:sym typeface="Helvetica" panose="020b0604020202020204" pitchFamily="34" charset="0"/>
            </a:endParaRPr>
          </a:p>
          <a:p>
            <a:r>
              <a:rPr lang="zh-CN" altLang="en-US" sz="2800" b="1" noProof="0" smtClean="0">
                <a:ln>
                  <a:noFill/>
                </a:ln>
                <a:solidFill>
                  <a:srgbClr val="1015FA"/>
                </a:solidFill>
                <a:effectLst/>
                <a:uLnTx/>
                <a:uFillTx/>
                <a:latin typeface="黑体" panose="02010609060101010101" charset="-122"/>
                <a:ea typeface="黑体" panose="02010609060101010101" charset="-122"/>
                <a:cs typeface="Arial"/>
                <a:sym typeface="Helvetica" panose="020b0604020202020204" pitchFamily="34" charset="0"/>
              </a:rPr>
              <a:t>（</a:t>
            </a:r>
            <a:r>
              <a:rPr lang="en-US" altLang="zh-CN" sz="2800" b="1" noProof="0" smtClean="0">
                <a:ln>
                  <a:noFill/>
                </a:ln>
                <a:solidFill>
                  <a:srgbClr val="1015FA"/>
                </a:solidFill>
                <a:effectLst/>
                <a:uLnTx/>
                <a:uFillTx/>
                <a:latin typeface="黑体" panose="02010609060101010101" charset="-122"/>
                <a:ea typeface="黑体" panose="02010609060101010101" charset="-122"/>
                <a:cs typeface="Arial"/>
                <a:sym typeface="Helvetica" panose="020b0604020202020204" pitchFamily="34" charset="0"/>
              </a:rPr>
              <a:t>1</a:t>
            </a:r>
            <a:r>
              <a:rPr lang="zh-CN" altLang="en-US" sz="2800" b="1" noProof="0" smtClean="0">
                <a:ln>
                  <a:noFill/>
                </a:ln>
                <a:solidFill>
                  <a:srgbClr val="1015FA"/>
                </a:solidFill>
                <a:effectLst/>
                <a:uLnTx/>
                <a:uFillTx/>
                <a:latin typeface="黑体" panose="02010609060101010101" charset="-122"/>
                <a:ea typeface="黑体" panose="02010609060101010101" charset="-122"/>
                <a:cs typeface="Arial"/>
                <a:sym typeface="Helvetica" panose="020b0604020202020204" pitchFamily="34" charset="0"/>
              </a:rPr>
              <a:t>）民族工业较快发展：</a:t>
            </a:r>
            <a:endParaRPr lang="en-US" altLang="zh-CN" sz="2800" b="1" noProof="0" smtClean="0">
              <a:ln>
                <a:noFill/>
              </a:ln>
              <a:solidFill>
                <a:srgbClr val="00B050"/>
              </a:solidFill>
              <a:effectLst/>
              <a:uLnTx/>
              <a:uFillTx/>
              <a:latin typeface="黑体" panose="02010609060101010101" charset="-122"/>
              <a:ea typeface="黑体" panose="02010609060101010101" charset="-122"/>
              <a:cs typeface="Arial"/>
              <a:sym typeface="Helvetica" panose="020b0604020202020204" pitchFamily="34" charset="0"/>
            </a:endParaRPr>
          </a:p>
          <a:p>
            <a:r>
              <a:rPr lang="en-US" altLang="zh-CN" sz="2800" b="1" noProof="0" smtClean="0">
                <a:ln>
                  <a:noFill/>
                </a:ln>
                <a:solidFill>
                  <a:srgbClr val="00B050"/>
                </a:solidFill>
                <a:effectLst/>
                <a:uLnTx/>
                <a:uFillTx/>
                <a:latin typeface="黑体" panose="02010609060101010101" charset="-122"/>
                <a:ea typeface="黑体" panose="02010609060101010101" charset="-122"/>
                <a:cs typeface="Arial"/>
                <a:sym typeface="Helvetica" panose="020b0604020202020204" pitchFamily="34" charset="0"/>
              </a:rPr>
              <a:t>1</a:t>
            </a:r>
            <a:r>
              <a:rPr lang="zh-CN" altLang="en-US" sz="2800" b="1" noProof="0" smtClean="0">
                <a:ln>
                  <a:noFill/>
                </a:ln>
                <a:solidFill>
                  <a:srgbClr val="00B050"/>
                </a:solidFill>
                <a:effectLst/>
                <a:uLnTx/>
                <a:uFillTx/>
                <a:latin typeface="黑体" panose="02010609060101010101" charset="-122"/>
                <a:ea typeface="黑体" panose="02010609060101010101" charset="-122"/>
                <a:cs typeface="Arial"/>
                <a:sym typeface="Helvetica" panose="020b0604020202020204" pitchFamily="34" charset="0"/>
              </a:rPr>
              <a:t>）原因：</a:t>
            </a:r>
            <a:endParaRPr lang="zh-CN" altLang="en-US" sz="2800" b="1" noProof="0" smtClean="0">
              <a:ln>
                <a:noFill/>
              </a:ln>
              <a:solidFill>
                <a:srgbClr val="00B050"/>
              </a:solidFill>
              <a:effectLst/>
              <a:uLnTx/>
              <a:uFillTx/>
              <a:latin typeface="黑体" panose="02010609060101010101" charset="-122"/>
              <a:ea typeface="黑体" panose="02010609060101010101" charset="-122"/>
              <a:cs typeface="Arial"/>
              <a:sym typeface="Helvetica" panose="020b0604020202020204" pitchFamily="34" charset="0"/>
            </a:endParaRPr>
          </a:p>
          <a:p>
            <a:endParaRPr lang="en-US" altLang="zh-CN" sz="2800" b="1" noProof="0">
              <a:ln>
                <a:noFill/>
              </a:ln>
              <a:solidFill>
                <a:srgbClr val="00B050"/>
              </a:solidFill>
              <a:effectLst/>
              <a:uLnTx/>
              <a:uFillTx/>
              <a:latin typeface="黑体" panose="02010609060101010101" charset="-122"/>
              <a:ea typeface="黑体" panose="02010609060101010101" charset="-122"/>
              <a:cs typeface="黑体" panose="02010609060101010101" charset="-122"/>
              <a:sym typeface="+mn-ea"/>
            </a:endParaRPr>
          </a:p>
          <a:p>
            <a:r>
              <a:rPr lang="en-US" altLang="zh-CN" sz="2800" b="1" noProof="0">
                <a:ln>
                  <a:noFill/>
                </a:ln>
                <a:solidFill>
                  <a:srgbClr val="00B050"/>
                </a:solidFill>
                <a:effectLst/>
                <a:uLnTx/>
                <a:uFillTx/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2</a:t>
            </a:r>
            <a:r>
              <a:rPr lang="zh-CN" altLang="en-US" sz="2800" b="1" noProof="0">
                <a:ln>
                  <a:noFill/>
                </a:ln>
                <a:solidFill>
                  <a:srgbClr val="00B050"/>
                </a:solidFill>
                <a:effectLst/>
                <a:uLnTx/>
                <a:uFillTx/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）表现：</a:t>
            </a:r>
            <a:endParaRPr lang="zh-CN" altLang="en-US" sz="2800" b="1" noProof="0">
              <a:ln>
                <a:noFill/>
              </a:ln>
              <a:solidFill>
                <a:srgbClr val="00B050"/>
              </a:solidFill>
              <a:effectLst/>
              <a:uLnTx/>
              <a:uFillTx/>
              <a:latin typeface="黑体" panose="02010609060101010101" charset="-122"/>
              <a:ea typeface="黑体" panose="02010609060101010101" charset="-122"/>
              <a:cs typeface="黑体" panose="02010609060101010101" charset="-122"/>
              <a:sym typeface="+mn-ea"/>
            </a:endParaRPr>
          </a:p>
          <a:p>
            <a:endParaRPr lang="zh-CN" altLang="en-US" sz="2800" b="1" noProof="0" smtClean="0">
              <a:ln>
                <a:noFill/>
              </a:ln>
              <a:solidFill>
                <a:srgbClr val="00B050"/>
              </a:solidFill>
              <a:effectLst/>
              <a:uLnTx/>
              <a:uFillTx/>
              <a:latin typeface="黑体" panose="02010609060101010101" charset="-122"/>
              <a:ea typeface="黑体" panose="02010609060101010101" charset="-122"/>
              <a:cs typeface="黑体" panose="02010609060101010101" charset="-122"/>
              <a:sym typeface="+mn-ea"/>
            </a:endParaRPr>
          </a:p>
          <a:p>
            <a:r>
              <a:rPr lang="en-US" altLang="zh-CN" sz="2800" b="1" noProof="0" smtClean="0">
                <a:ln>
                  <a:noFill/>
                </a:ln>
                <a:solidFill>
                  <a:srgbClr val="00B050"/>
                </a:solidFill>
                <a:effectLst/>
                <a:uLnTx/>
                <a:uFillTx/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3</a:t>
            </a:r>
            <a:r>
              <a:rPr lang="zh-CN" altLang="en-US" sz="2800" b="1" noProof="0" smtClean="0">
                <a:ln>
                  <a:noFill/>
                </a:ln>
                <a:solidFill>
                  <a:srgbClr val="00B050"/>
                </a:solidFill>
                <a:effectLst/>
                <a:uLnTx/>
                <a:uFillTx/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）结果：</a:t>
            </a:r>
            <a:endParaRPr lang="zh-CN" altLang="en-US" sz="2800" b="1" noProof="0" smtClean="0">
              <a:ln>
                <a:noFill/>
              </a:ln>
              <a:solidFill>
                <a:srgbClr val="00B050"/>
              </a:solidFill>
              <a:effectLst/>
              <a:uLnTx/>
              <a:uFillTx/>
              <a:latin typeface="黑体" panose="02010609060101010101" charset="-122"/>
              <a:ea typeface="黑体" panose="02010609060101010101" charset="-122"/>
              <a:cs typeface="黑体" panose="02010609060101010101" charset="-122"/>
              <a:sym typeface="+mn-ea"/>
            </a:endParaRPr>
          </a:p>
        </p:txBody>
      </p:sp>
      <p:sp>
        <p:nvSpPr>
          <p:cNvPr id="3" name="文本框 2"/>
          <p:cNvSpPr txBox="1"/>
          <p:nvPr>
            <p:custDataLst>
              <p:tags r:id="rId4"/>
            </p:custDataLst>
          </p:nvPr>
        </p:nvSpPr>
        <p:spPr>
          <a:xfrm>
            <a:off x="2272665" y="2410460"/>
            <a:ext cx="9454515" cy="1189355"/>
          </a:xfrm>
          <a:prstGeom prst="rect">
            <a:avLst/>
          </a:prstGeom>
          <a:noFill/>
          <a:ln>
            <a:solidFill>
              <a:schemeClr val="accent3">
                <a:lumMod val="60000"/>
                <a:lumOff val="40000"/>
              </a:schemeClr>
            </a:solidFill>
          </a:ln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R="0" lvl="0" indent="0" algn="l" defTabSz="1097280" rtl="0" fontAlgn="auto">
              <a:lnSpc>
                <a:spcPct val="85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lang="zh-CN" altLang="en-US" sz="2800" b="1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楷体" panose="02010609060101010101" pitchFamily="49" charset="-122"/>
                <a:ea typeface="楷体" panose="02010609060101010101" pitchFamily="49" charset="-122"/>
                <a:cs typeface="Arial"/>
                <a:sym typeface="+mn-ea"/>
              </a:rPr>
              <a:t>①纺织业和面粉业发展最快，新兴部门如化工、橡胶等行业都有一定的发展</a:t>
            </a:r>
            <a:endParaRPr lang="zh-CN" altLang="en-US" sz="2800" b="1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楷体" panose="02010609060101010101" pitchFamily="49" charset="-122"/>
              <a:ea typeface="楷体" panose="02010609060101010101" pitchFamily="49" charset="-122"/>
              <a:cs typeface="Arial"/>
              <a:sym typeface="+mn-ea"/>
            </a:endParaRPr>
          </a:p>
          <a:p>
            <a:pPr marR="0" lvl="0" indent="0" algn="l" defTabSz="1097280" rtl="0" fontAlgn="auto">
              <a:lnSpc>
                <a:spcPct val="85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lang="zh-CN" sz="2800" b="1">
                <a:solidFill>
                  <a:srgbClr val="000000"/>
                </a:solidFill>
                <a:latin typeface="楷体" panose="02010609060101010101" pitchFamily="49" charset="-122"/>
                <a:ea typeface="楷体" panose="02010609060101010101" pitchFamily="49" charset="-122"/>
                <a:cs typeface="华文新魏" panose="02010800040101010101" charset="-122"/>
                <a:sym typeface="+mn-ea"/>
              </a:rPr>
              <a:t>②民族工商业受官僚资本的摧残、压迫越来越严重。</a:t>
            </a:r>
            <a:endParaRPr lang="zh-CN" altLang="en-US" sz="2800" b="1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楷体" panose="02010609060101010101" pitchFamily="49" charset="-122"/>
              <a:ea typeface="楷体" panose="02010609060101010101" pitchFamily="49" charset="-122"/>
              <a:cs typeface="Arial"/>
              <a:sym typeface="+mn-ea"/>
            </a:endParaRPr>
          </a:p>
        </p:txBody>
      </p:sp>
      <p:sp>
        <p:nvSpPr>
          <p:cNvPr id="5" name="文本框 4"/>
          <p:cNvSpPr txBox="1"/>
          <p:nvPr>
            <p:custDataLst>
              <p:tags r:id="rId5"/>
            </p:custDataLst>
          </p:nvPr>
        </p:nvSpPr>
        <p:spPr>
          <a:xfrm>
            <a:off x="288290" y="3971925"/>
            <a:ext cx="11438890" cy="823595"/>
          </a:xfrm>
          <a:prstGeom prst="rect">
            <a:avLst/>
          </a:prstGeom>
          <a:noFill/>
          <a:ln>
            <a:solidFill>
              <a:schemeClr val="accent3">
                <a:lumMod val="75000"/>
              </a:schemeClr>
            </a:solidFill>
          </a:ln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R="0" lvl="0" indent="0" algn="l" defTabSz="914400" rtl="0" fontAlgn="auto">
              <a:lnSpc>
                <a:spcPct val="85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lang="zh-CN" altLang="en-US" sz="2800" b="1" noProof="0">
                <a:ln>
                  <a:noFill/>
                </a:ln>
                <a:effectLst/>
                <a:uLnTx/>
                <a:uFillTx/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+mn-ea"/>
              </a:rPr>
              <a:t>官僚资本膨胀：凭借国家权力，迅速聚敛起巨额财富。四大银行成为敛财工具</a:t>
            </a:r>
            <a:endParaRPr lang="zh-CN" altLang="en-US" sz="2800" b="1" noProof="0">
              <a:ln>
                <a:noFill/>
              </a:ln>
              <a:effectLst/>
              <a:uLnTx/>
              <a:uFillTx/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  <a:sym typeface="+mn-ea"/>
            </a:endParaRPr>
          </a:p>
        </p:txBody>
      </p:sp>
      <p:grpSp>
        <p:nvGrpSpPr>
          <p:cNvPr id="12" name="组合 11"/>
          <p:cNvGrpSpPr/>
          <p:nvPr>
            <p:custDataLst>
              <p:tags r:id="rId6"/>
            </p:custDataLst>
          </p:nvPr>
        </p:nvGrpSpPr>
        <p:grpSpPr>
          <a:xfrm>
            <a:off x="1375410" y="4824095"/>
            <a:ext cx="7869555" cy="1311275"/>
            <a:chOff x="6454" y="5683"/>
            <a:chExt cx="12393" cy="2065"/>
          </a:xfrm>
        </p:grpSpPr>
        <p:sp>
          <p:nvSpPr>
            <p:cNvPr id="9" name="文本框 8"/>
            <p:cNvSpPr txBox="1"/>
            <p:nvPr>
              <p:custDataLst>
                <p:tags r:id="rId7"/>
              </p:custDataLst>
            </p:nvPr>
          </p:nvSpPr>
          <p:spPr>
            <a:xfrm>
              <a:off x="6454" y="6451"/>
              <a:ext cx="12393" cy="1297"/>
            </a:xfrm>
            <a:prstGeom prst="rect">
              <a:avLst/>
            </a:prstGeom>
            <a:noFill/>
            <a:ln>
              <a:solidFill>
                <a:schemeClr val="accent3">
                  <a:lumMod val="75000"/>
                </a:schemeClr>
              </a:solidFill>
            </a:ln>
          </p:spPr>
          <p:txBody>
            <a:bodyPr wrap="square" rtlCol="0" anchor="t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indent="0" algn="just" fontAlgn="auto">
                <a:lnSpc>
                  <a:spcPct val="85000"/>
                </a:lnSpc>
                <a:spcBef>
                  <a:spcPct val="0"/>
                </a:spcBef>
                <a:spcAft>
                  <a:spcPct val="0"/>
                </a:spcAft>
              </a:pPr>
              <a:r>
                <a:rPr lang="zh-CN" altLang="en-US" sz="2800" b="1">
                  <a:solidFill>
                    <a:srgbClr val="F80EE5"/>
                  </a:solidFill>
                  <a:effectLst/>
                  <a:latin typeface="楷体" panose="02010609060101010101" pitchFamily="49" charset="-122"/>
                  <a:ea typeface="楷体" panose="02010609060101010101" pitchFamily="49" charset="-122"/>
                  <a:sym typeface="+mn-ea"/>
                </a:rPr>
                <a:t>四大银行</a:t>
              </a:r>
              <a:r>
                <a:rPr lang="zh-CN" altLang="en-US" sz="2800" b="1">
                  <a:effectLst/>
                  <a:latin typeface="楷体" panose="02010609060101010101" pitchFamily="49" charset="-122"/>
                  <a:ea typeface="楷体" panose="02010609060101010101" pitchFamily="49" charset="-122"/>
                  <a:sym typeface="+mn-ea"/>
                </a:rPr>
                <a:t>是指国民政府统治时期的</a:t>
              </a:r>
              <a:r>
                <a:rPr lang="zh-CN" altLang="en-US" sz="2800" b="1">
                  <a:solidFill>
                    <a:srgbClr val="00B0F0"/>
                  </a:solidFill>
                  <a:effectLst/>
                  <a:latin typeface="楷体" panose="02010609060101010101" pitchFamily="49" charset="-122"/>
                  <a:ea typeface="楷体" panose="02010609060101010101" pitchFamily="49" charset="-122"/>
                  <a:sym typeface="+mn-ea"/>
                </a:rPr>
                <a:t>中央银行、中国银行、交通银行、中国农民银行</a:t>
              </a:r>
              <a:endParaRPr lang="zh-CN" altLang="en-US" sz="2800" b="1">
                <a:effectLst/>
                <a:latin typeface="楷体" panose="02010609060101010101" pitchFamily="49" charset="-122"/>
                <a:ea typeface="楷体" panose="02010609060101010101" pitchFamily="49" charset="-122"/>
                <a:sym typeface="+mn-ea"/>
              </a:endParaRPr>
            </a:p>
          </p:txBody>
        </p:sp>
        <p:cxnSp>
          <p:nvCxnSpPr>
            <p:cNvPr id="10" name="直接箭头连接符 9"/>
            <p:cNvCxnSpPr/>
            <p:nvPr>
              <p:custDataLst>
                <p:tags r:id="rId8"/>
              </p:custDataLst>
            </p:nvPr>
          </p:nvCxnSpPr>
          <p:spPr>
            <a:xfrm>
              <a:off x="14543" y="5683"/>
              <a:ext cx="19" cy="678"/>
            </a:xfrm>
            <a:prstGeom prst="straightConnector1">
              <a:avLst/>
            </a:prstGeom>
            <a:ln w="38100">
              <a:solidFill>
                <a:srgbClr val="FF0000"/>
              </a:solidFill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  <p:custDataLst>
      <p:tags r:id="rId9"/>
    </p:custData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5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sp>
        <p:nvSpPr>
          <p:cNvPr id="2" name="文本框 1"/>
          <p:cNvSpPr txBox="1"/>
          <p:nvPr>
            <p:custDataLst>
              <p:tags r:id="rId3"/>
            </p:custDataLst>
          </p:nvPr>
        </p:nvSpPr>
        <p:spPr>
          <a:xfrm>
            <a:off x="855345" y="459740"/>
            <a:ext cx="5887085" cy="521970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800" b="1" noProof="0">
                <a:ln>
                  <a:noFill/>
                </a:ln>
                <a:solidFill>
                  <a:srgbClr val="C00000"/>
                </a:solidFill>
                <a:effectLst/>
                <a:uLnTx/>
                <a:uFillTx/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（</a:t>
            </a:r>
            <a:r>
              <a:rPr lang="en-US" altLang="zh-CN" sz="2800" b="1" noProof="0">
                <a:ln>
                  <a:noFill/>
                </a:ln>
                <a:solidFill>
                  <a:srgbClr val="C00000"/>
                </a:solidFill>
                <a:effectLst/>
                <a:uLnTx/>
                <a:uFillTx/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2</a:t>
            </a:r>
            <a:r>
              <a:rPr lang="zh-CN" altLang="en-US" sz="2800" b="1" noProof="0">
                <a:ln>
                  <a:noFill/>
                </a:ln>
                <a:solidFill>
                  <a:srgbClr val="C00000"/>
                </a:solidFill>
                <a:effectLst/>
                <a:uLnTx/>
                <a:uFillTx/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）官僚资本主义（</a:t>
            </a:r>
            <a:r>
              <a:rPr lang="en-US" altLang="zh-CN" sz="2800" b="1" noProof="0">
                <a:ln>
                  <a:noFill/>
                </a:ln>
                <a:solidFill>
                  <a:srgbClr val="C00000"/>
                </a:solidFill>
                <a:effectLst/>
                <a:uLnTx/>
                <a:uFillTx/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1927-1949</a:t>
            </a:r>
            <a:r>
              <a:rPr lang="zh-CN" altLang="en-US" sz="2800" b="1" noProof="0">
                <a:ln>
                  <a:noFill/>
                </a:ln>
                <a:solidFill>
                  <a:srgbClr val="C00000"/>
                </a:solidFill>
                <a:effectLst/>
                <a:uLnTx/>
                <a:uFillTx/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）</a:t>
            </a:r>
            <a:endParaRPr lang="zh-CN" altLang="en-US" sz="2800" b="1" noProof="0">
              <a:ln>
                <a:noFill/>
              </a:ln>
              <a:solidFill>
                <a:srgbClr val="C00000"/>
              </a:solidFill>
              <a:effectLst/>
              <a:uLnTx/>
              <a:uFillTx/>
              <a:latin typeface="黑体" panose="02010609060101010101" charset="-122"/>
              <a:ea typeface="黑体" panose="02010609060101010101" charset="-122"/>
              <a:cs typeface="黑体" panose="02010609060101010101" charset="-122"/>
              <a:sym typeface="+mn-ea"/>
            </a:endParaRPr>
          </a:p>
        </p:txBody>
      </p:sp>
      <p:sp>
        <p:nvSpPr>
          <p:cNvPr id="3" name="文本框 2"/>
          <p:cNvSpPr txBox="1"/>
          <p:nvPr>
            <p:custDataLst>
              <p:tags r:id="rId4"/>
            </p:custDataLst>
          </p:nvPr>
        </p:nvSpPr>
        <p:spPr>
          <a:xfrm>
            <a:off x="525145" y="1346200"/>
            <a:ext cx="11555730" cy="3964305"/>
          </a:xfrm>
          <a:prstGeom prst="rect">
            <a:avLst/>
          </a:prstGeom>
          <a:noFill/>
          <a:ln>
            <a:noFill/>
          </a:ln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R="0" lvl="0" indent="0" algn="l" defTabSz="914400" rtl="0" fontAlgn="auto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lang="zh-CN" sz="2800" b="1" noProof="0">
                <a:ln>
                  <a:noFill/>
                </a:ln>
                <a:solidFill>
                  <a:srgbClr val="00B050"/>
                </a:solidFill>
                <a:effectLst/>
                <a:uLnTx/>
                <a:uFillTx/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+mn-ea"/>
              </a:rPr>
              <a:t>①</a:t>
            </a:r>
            <a:r>
              <a:rPr lang="zh-CN" altLang="en-US" sz="2800" b="1" noProof="0">
                <a:ln>
                  <a:noFill/>
                </a:ln>
                <a:solidFill>
                  <a:srgbClr val="00B050"/>
                </a:solidFill>
                <a:effectLst/>
                <a:uLnTx/>
                <a:uFillTx/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+mn-ea"/>
              </a:rPr>
              <a:t>含义：</a:t>
            </a:r>
            <a:r>
              <a:rPr lang="zh-CN" altLang="en-US" sz="2800" b="1">
                <a:solidFill>
                  <a:schemeClr val="tx1"/>
                </a:solidFill>
                <a:effectLst/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+mn-ea"/>
              </a:rPr>
              <a:t>半殖民地半封建国家中的</a:t>
            </a:r>
            <a:r>
              <a:rPr lang="zh-CN" altLang="en-US" sz="2800" b="1">
                <a:solidFill>
                  <a:srgbClr val="00B0F0"/>
                </a:solidFill>
                <a:effectLst/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+mn-ea"/>
              </a:rPr>
              <a:t>垄断性资本和国家政权相结合</a:t>
            </a:r>
            <a:r>
              <a:rPr lang="zh-CN" altLang="en-US" sz="2800" b="1">
                <a:solidFill>
                  <a:schemeClr val="tx1"/>
                </a:solidFill>
                <a:effectLst/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+mn-ea"/>
              </a:rPr>
              <a:t>，依附于外国资本主义而形成的资本形式。</a:t>
            </a:r>
            <a:endParaRPr lang="zh-CN" altLang="en-US" sz="2800" b="1">
              <a:solidFill>
                <a:schemeClr val="tx1"/>
              </a:solidFill>
              <a:effectLst/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  <a:sym typeface="+mn-ea"/>
            </a:endParaRPr>
          </a:p>
          <a:p>
            <a:pPr marR="0" lvl="0" indent="0" algn="l" defTabSz="914400" rtl="0" fontAlgn="auto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lang="zh-CN" altLang="en-US" sz="2800" b="1">
                <a:solidFill>
                  <a:srgbClr val="00B050"/>
                </a:solidFill>
                <a:effectLst/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+mn-ea"/>
              </a:rPr>
              <a:t>②</a:t>
            </a:r>
            <a:r>
              <a:rPr lang="en-US" altLang="en-US" sz="2800" b="1">
                <a:solidFill>
                  <a:srgbClr val="00B050"/>
                </a:solidFill>
                <a:effectLst/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+mn-ea"/>
              </a:rPr>
              <a:t>特点：</a:t>
            </a:r>
            <a:r>
              <a:rPr lang="en-US" altLang="en-US" sz="2800" b="1">
                <a:solidFill>
                  <a:schemeClr val="tx1"/>
                </a:solidFill>
                <a:effectLst/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+mn-ea"/>
              </a:rPr>
              <a:t>①与国家政权相结合，具有</a:t>
            </a:r>
            <a:r>
              <a:rPr lang="en-US" altLang="en-US" sz="2800" b="1">
                <a:solidFill>
                  <a:srgbClr val="00B0F0"/>
                </a:solidFill>
                <a:effectLst/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+mn-ea"/>
              </a:rPr>
              <a:t>垄断性</a:t>
            </a:r>
            <a:r>
              <a:rPr lang="en-US" altLang="en-US" sz="2800" b="1">
                <a:solidFill>
                  <a:schemeClr val="tx1"/>
                </a:solidFill>
                <a:effectLst/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+mn-ea"/>
              </a:rPr>
              <a:t>。</a:t>
            </a:r>
            <a:endParaRPr lang="en-US" altLang="en-US" sz="2800" b="1">
              <a:solidFill>
                <a:schemeClr val="tx1"/>
              </a:solidFill>
              <a:effectLst/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  <a:sym typeface="+mn-ea"/>
            </a:endParaRPr>
          </a:p>
          <a:p>
            <a:pPr marR="0" lvl="0" indent="0" algn="l" defTabSz="914400" rtl="0" fontAlgn="auto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lang="en-US" altLang="zh-CN" sz="2800" b="1">
                <a:solidFill>
                  <a:schemeClr val="tx1"/>
                </a:solidFill>
                <a:effectLst/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+mn-ea"/>
              </a:rPr>
              <a:t>        </a:t>
            </a:r>
            <a:r>
              <a:rPr lang="zh-CN" altLang="en-US" sz="2800" b="1">
                <a:solidFill>
                  <a:schemeClr val="tx1"/>
                </a:solidFill>
                <a:effectLst/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+mn-ea"/>
              </a:rPr>
              <a:t>②</a:t>
            </a:r>
            <a:r>
              <a:rPr lang="en-US" altLang="en-US" sz="2800" b="1">
                <a:solidFill>
                  <a:schemeClr val="tx1"/>
                </a:solidFill>
                <a:effectLst/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+mn-ea"/>
              </a:rPr>
              <a:t>与外国资本主义相结合，具有</a:t>
            </a:r>
            <a:r>
              <a:rPr lang="en-US" altLang="en-US" sz="2800" b="1">
                <a:solidFill>
                  <a:srgbClr val="00B0F0"/>
                </a:solidFill>
                <a:effectLst/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+mn-ea"/>
              </a:rPr>
              <a:t>买办性</a:t>
            </a:r>
            <a:r>
              <a:rPr lang="en-US" altLang="en-US" sz="2800" b="1">
                <a:solidFill>
                  <a:schemeClr val="tx1"/>
                </a:solidFill>
                <a:effectLst/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+mn-ea"/>
              </a:rPr>
              <a:t>。</a:t>
            </a:r>
            <a:endParaRPr lang="en-US" altLang="en-US" sz="2800" b="1">
              <a:solidFill>
                <a:schemeClr val="tx1"/>
              </a:solidFill>
              <a:effectLst/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  <a:sym typeface="+mn-ea"/>
            </a:endParaRPr>
          </a:p>
          <a:p>
            <a:pPr marR="0" lvl="0" indent="0" algn="l" defTabSz="914400" rtl="0" fontAlgn="auto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lang="en-US" altLang="zh-CN" sz="2800" b="1">
                <a:solidFill>
                  <a:schemeClr val="tx1"/>
                </a:solidFill>
                <a:effectLst/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+mn-ea"/>
              </a:rPr>
              <a:t>        </a:t>
            </a:r>
            <a:r>
              <a:rPr lang="zh-CN" altLang="en-US" sz="2800" b="1">
                <a:solidFill>
                  <a:schemeClr val="tx1"/>
                </a:solidFill>
                <a:effectLst/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+mn-ea"/>
              </a:rPr>
              <a:t>③</a:t>
            </a:r>
            <a:r>
              <a:rPr lang="en-US" altLang="en-US" sz="2800" b="1">
                <a:solidFill>
                  <a:schemeClr val="tx1"/>
                </a:solidFill>
                <a:effectLst/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+mn-ea"/>
              </a:rPr>
              <a:t>与本国封建势力相，具有</a:t>
            </a:r>
            <a:r>
              <a:rPr lang="en-US" altLang="en-US" sz="2800" b="1">
                <a:solidFill>
                  <a:srgbClr val="00B0F0"/>
                </a:solidFill>
                <a:effectLst/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+mn-ea"/>
              </a:rPr>
              <a:t>封建性</a:t>
            </a:r>
            <a:r>
              <a:rPr lang="en-US" altLang="en-US" sz="2800" b="1">
                <a:solidFill>
                  <a:schemeClr val="tx1"/>
                </a:solidFill>
                <a:effectLst/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+mn-ea"/>
              </a:rPr>
              <a:t>。</a:t>
            </a:r>
            <a:endParaRPr lang="en-US" altLang="en-US" sz="2800" b="1">
              <a:solidFill>
                <a:schemeClr val="tx1"/>
              </a:solidFill>
              <a:effectLst/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</a:endParaRPr>
          </a:p>
          <a:p>
            <a:pPr marR="0" lvl="0" indent="0" algn="l" defTabSz="914400" rtl="0" fontAlgn="auto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lang="zh-CN" altLang="en-US" sz="2800" b="1">
                <a:solidFill>
                  <a:srgbClr val="00B050"/>
                </a:solidFill>
                <a:effectLst/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+mn-ea"/>
              </a:rPr>
              <a:t>③</a:t>
            </a:r>
            <a:r>
              <a:rPr lang="en-US" altLang="en-US" sz="2800" b="1">
                <a:solidFill>
                  <a:srgbClr val="00B050"/>
                </a:solidFill>
                <a:effectLst/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+mn-ea"/>
              </a:rPr>
              <a:t>代表：</a:t>
            </a:r>
            <a:r>
              <a:rPr lang="en-US" altLang="en-US" sz="2800" b="1">
                <a:solidFill>
                  <a:srgbClr val="00B0F0"/>
                </a:solidFill>
                <a:effectLst/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+mn-ea"/>
              </a:rPr>
              <a:t>四大家族</a:t>
            </a:r>
            <a:r>
              <a:rPr lang="en-US" altLang="en-US" sz="2800" b="1">
                <a:solidFill>
                  <a:schemeClr val="tx1"/>
                </a:solidFill>
                <a:effectLst/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+mn-ea"/>
              </a:rPr>
              <a:t>（蒋介石、宋子文、孔祥熙、陈果夫、陈立夫）</a:t>
            </a:r>
            <a:endParaRPr lang="en-US" altLang="en-US" sz="2800" b="1">
              <a:solidFill>
                <a:schemeClr val="tx1"/>
              </a:solidFill>
              <a:effectLst/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  <a:sym typeface="+mn-ea"/>
            </a:endParaRPr>
          </a:p>
          <a:p>
            <a:pPr marR="0" lvl="0" indent="0" algn="l" defTabSz="914400" rtl="0" fontAlgn="auto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lang="zh-CN" altLang="en-US" sz="2800" b="1">
                <a:solidFill>
                  <a:srgbClr val="00B050"/>
                </a:solidFill>
                <a:effectLst/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+mn-ea"/>
              </a:rPr>
              <a:t>④</a:t>
            </a:r>
            <a:r>
              <a:rPr lang="zh-CN" altLang="en-US" sz="2800" b="1" noProof="0">
                <a:ln>
                  <a:noFill/>
                </a:ln>
                <a:solidFill>
                  <a:srgbClr val="00B050"/>
                </a:solidFill>
                <a:effectLst/>
                <a:uLnTx/>
                <a:uFillTx/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+mn-ea"/>
              </a:rPr>
              <a:t>评价：</a:t>
            </a:r>
            <a:r>
              <a:rPr lang="zh-CN" altLang="en-US" sz="2800" b="1" noProof="0">
                <a:ln>
                  <a:noFill/>
                </a:ln>
                <a:solidFill>
                  <a:srgbClr val="C00000"/>
                </a:solidFill>
                <a:effectLst/>
                <a:uLnTx/>
                <a:uFillTx/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+mn-ea"/>
              </a:rPr>
              <a:t>一方面形成初期</a:t>
            </a:r>
            <a:r>
              <a:rPr lang="zh-CN" altLang="en-US" sz="2800" b="1" noProof="0">
                <a:ln>
                  <a:noFill/>
                </a:ln>
                <a:solidFill>
                  <a:srgbClr val="00B0F0"/>
                </a:solidFill>
                <a:effectLst/>
                <a:uLnTx/>
                <a:uFillTx/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+mn-ea"/>
              </a:rPr>
              <a:t>，</a:t>
            </a:r>
            <a:r>
              <a:rPr lang="zh-CN" altLang="en-US" sz="2800" b="1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+mn-ea"/>
              </a:rPr>
              <a:t>资金雄厚，规模大，技术相对较好，</a:t>
            </a:r>
            <a:r>
              <a:rPr lang="zh-CN" altLang="en-US" sz="2800" b="1" noProof="0">
                <a:ln>
                  <a:noFill/>
                </a:ln>
                <a:solidFill>
                  <a:srgbClr val="C00000"/>
                </a:solidFill>
                <a:effectLst/>
                <a:uLnTx/>
                <a:uFillTx/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+mn-ea"/>
              </a:rPr>
              <a:t>促进重工业发展，一定程度改变民族工业布局，抵御外来资本主义侵略；另一方面它严重地排斥和压迫民族资本，破坏和阻碍生产力的发展，</a:t>
            </a:r>
            <a:r>
              <a:rPr lang="zh-CN" altLang="en-US" sz="2800" b="1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+mn-ea"/>
              </a:rPr>
              <a:t>是新民主主义革命的对象。</a:t>
            </a:r>
            <a:endParaRPr lang="zh-CN" altLang="en-US" sz="2800" b="1" smtClean="0">
              <a:solidFill>
                <a:srgbClr val="00B0F0"/>
              </a:solidFill>
              <a:effectLst/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  <a:sym typeface="+mn-ea"/>
            </a:endParaRPr>
          </a:p>
        </p:txBody>
      </p:sp>
    </p:spTree>
    <p:custDataLst>
      <p:tags r:id="rId5"/>
    </p:custData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16" presetID="2" presetClass="entr" presetSubtype="4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21" presetID="2" presetClass="entr" presetSubtype="4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 nodeType="clickPar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 nodeType="clickPar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sp>
        <p:nvSpPr>
          <p:cNvPr id="2" name="文本框 1"/>
          <p:cNvSpPr txBox="1"/>
          <p:nvPr>
            <p:custDataLst>
              <p:tags r:id="rId3"/>
            </p:custDataLst>
          </p:nvPr>
        </p:nvSpPr>
        <p:spPr>
          <a:xfrm>
            <a:off x="169545" y="0"/>
            <a:ext cx="10380980" cy="5754370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3200" b="1" smtClean="0">
                <a:solidFill>
                  <a:srgbClr val="C00000"/>
                </a:solidFill>
                <a:latin typeface="黑体" panose="02010609060101010101" charset="-122"/>
                <a:ea typeface="黑体" panose="02010609060101010101" charset="-122"/>
                <a:sym typeface="+mn-ea"/>
              </a:rPr>
              <a:t>一、南京国民政府</a:t>
            </a:r>
            <a:r>
              <a:rPr lang="zh-CN" altLang="en-US" sz="3200" b="1">
                <a:solidFill>
                  <a:srgbClr val="C00000"/>
                </a:solidFill>
                <a:latin typeface="黑体" panose="02010609060101010101" charset="-122"/>
                <a:ea typeface="黑体" panose="02010609060101010101" charset="-122"/>
                <a:sym typeface="+mn-ea"/>
              </a:rPr>
              <a:t>的</a:t>
            </a:r>
            <a:r>
              <a:rPr lang="zh-CN" altLang="en-US" sz="3200" b="1" smtClean="0">
                <a:solidFill>
                  <a:srgbClr val="C00000"/>
                </a:solidFill>
                <a:latin typeface="黑体" panose="02010609060101010101" charset="-122"/>
                <a:ea typeface="黑体" panose="02010609060101010101" charset="-122"/>
                <a:sym typeface="+mn-ea"/>
              </a:rPr>
              <a:t>统治</a:t>
            </a:r>
            <a:endParaRPr lang="zh-CN" altLang="en-US" sz="3200" b="1" smtClean="0">
              <a:solidFill>
                <a:srgbClr val="C00000"/>
              </a:solidFill>
              <a:latin typeface="黑体" panose="02010609060101010101" charset="-122"/>
              <a:ea typeface="黑体" panose="02010609060101010101" charset="-122"/>
              <a:sym typeface="+mn-ea"/>
            </a:endParaRPr>
          </a:p>
          <a:p>
            <a:r>
              <a:rPr lang="en-US" altLang="zh-CN" sz="2800" b="1">
                <a:solidFill>
                  <a:srgbClr val="1015FA"/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1</a:t>
            </a:r>
            <a:r>
              <a:rPr lang="zh-CN" altLang="en-US" sz="2800" b="1">
                <a:solidFill>
                  <a:srgbClr val="1015FA"/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、政治：专制统治、形式上统一</a:t>
            </a:r>
            <a:endParaRPr lang="zh-CN" altLang="en-US" sz="2800" b="1">
              <a:solidFill>
                <a:srgbClr val="1015FA"/>
              </a:solidFill>
              <a:latin typeface="黑体" panose="02010609060101010101" charset="-122"/>
              <a:ea typeface="黑体" panose="02010609060101010101" charset="-122"/>
              <a:cs typeface="黑体" panose="02010609060101010101" charset="-122"/>
              <a:sym typeface="+mn-ea"/>
            </a:endParaRPr>
          </a:p>
          <a:p>
            <a:r>
              <a:rPr lang="zh-CN" altLang="en-US" sz="2800" b="1">
                <a:solidFill>
                  <a:srgbClr val="00B050"/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（</a:t>
            </a:r>
            <a:r>
              <a:rPr lang="en-US" altLang="zh-CN" sz="2800" b="1">
                <a:solidFill>
                  <a:srgbClr val="00B050"/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1</a:t>
            </a:r>
            <a:r>
              <a:rPr lang="zh-CN" altLang="en-US" sz="2800" b="1">
                <a:solidFill>
                  <a:srgbClr val="00B050"/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）宁汉合流</a:t>
            </a:r>
            <a:r>
              <a:rPr lang="en-US" altLang="zh-CN" sz="2800" b="1">
                <a:solidFill>
                  <a:srgbClr val="00B050"/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   </a:t>
            </a:r>
            <a:r>
              <a:rPr lang="zh-CN" altLang="en-US" sz="2800" b="1">
                <a:solidFill>
                  <a:srgbClr val="00B050"/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（</a:t>
            </a:r>
            <a:r>
              <a:rPr lang="en-US" altLang="zh-CN" sz="2800" b="1">
                <a:solidFill>
                  <a:srgbClr val="00B050"/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2</a:t>
            </a:r>
            <a:r>
              <a:rPr lang="zh-CN" altLang="en-US" sz="2800" b="1">
                <a:solidFill>
                  <a:srgbClr val="00B050"/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）第二次北伐</a:t>
            </a:r>
            <a:r>
              <a:rPr lang="en-US" altLang="zh-CN" sz="2800" b="1">
                <a:solidFill>
                  <a:srgbClr val="00B0F0"/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1928</a:t>
            </a:r>
            <a:r>
              <a:rPr lang="zh-CN" altLang="en-US" sz="2800" b="1">
                <a:solidFill>
                  <a:srgbClr val="00B0F0"/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年</a:t>
            </a:r>
            <a:r>
              <a:rPr lang="zh-CN" altLang="en-US" sz="2800" b="1">
                <a:solidFill>
                  <a:srgbClr val="00B050"/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（</a:t>
            </a:r>
            <a:r>
              <a:rPr lang="en-US" altLang="zh-CN" sz="2800" b="1">
                <a:solidFill>
                  <a:srgbClr val="00B050"/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3</a:t>
            </a:r>
            <a:r>
              <a:rPr lang="zh-CN" altLang="en-US" sz="2800" b="1">
                <a:solidFill>
                  <a:srgbClr val="00B050"/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）东北易帜</a:t>
            </a:r>
            <a:endParaRPr lang="zh-CN" altLang="en-US" sz="2800" b="1">
              <a:solidFill>
                <a:srgbClr val="00B050"/>
              </a:solidFill>
              <a:latin typeface="黑体" panose="02010609060101010101" charset="-122"/>
              <a:ea typeface="黑体" panose="02010609060101010101" charset="-122"/>
              <a:cs typeface="黑体" panose="02010609060101010101" charset="-122"/>
              <a:sym typeface="+mn-ea"/>
            </a:endParaRPr>
          </a:p>
          <a:p>
            <a:r>
              <a:rPr lang="en-US" altLang="zh-CN" sz="2800" b="1">
                <a:solidFill>
                  <a:srgbClr val="1015FA"/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2</a:t>
            </a:r>
            <a:r>
              <a:rPr lang="zh-CN" altLang="en-US" sz="2800" b="1">
                <a:solidFill>
                  <a:srgbClr val="1015FA"/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、经济</a:t>
            </a:r>
            <a:r>
              <a:rPr lang="zh-CN" altLang="en-US" sz="2800" b="1" noProof="0" smtClean="0">
                <a:ln>
                  <a:noFill/>
                </a:ln>
                <a:solidFill>
                  <a:srgbClr val="1015FA"/>
                </a:solidFill>
                <a:effectLst/>
                <a:uLnTx/>
                <a:uFillTx/>
                <a:latin typeface="黑体" panose="02010609060101010101" charset="-122"/>
                <a:ea typeface="黑体" panose="02010609060101010101" charset="-122"/>
                <a:cs typeface="Arial"/>
                <a:sym typeface="+mn-ea"/>
              </a:rPr>
              <a:t>：</a:t>
            </a:r>
            <a:r>
              <a:rPr lang="zh-CN" altLang="en-US" sz="2800" b="1" noProof="0" smtClean="0">
                <a:ln>
                  <a:noFill/>
                </a:ln>
                <a:solidFill>
                  <a:srgbClr val="1015FA"/>
                </a:solidFill>
                <a:effectLst/>
                <a:uLnTx/>
                <a:uFillTx/>
                <a:latin typeface="黑体" panose="02010609060101010101" charset="-122"/>
                <a:ea typeface="黑体" panose="02010609060101010101" charset="-122"/>
                <a:cs typeface="Arial"/>
                <a:sym typeface="Helvetica" panose="020b0604020202020204" pitchFamily="34" charset="0"/>
              </a:rPr>
              <a:t>民族工业较快发展</a:t>
            </a:r>
            <a:r>
              <a:rPr lang="zh-CN" altLang="en-US" sz="2800" b="1" noProof="0" smtClean="0">
                <a:ln>
                  <a:noFill/>
                </a:ln>
                <a:solidFill>
                  <a:srgbClr val="00B050"/>
                </a:solidFill>
                <a:effectLst/>
                <a:uLnTx/>
                <a:uFillTx/>
                <a:latin typeface="黑体" panose="02010609060101010101" charset="-122"/>
                <a:ea typeface="黑体" panose="02010609060101010101" charset="-122"/>
                <a:cs typeface="Arial"/>
                <a:sym typeface="Helvetica" panose="020b0604020202020204" pitchFamily="34" charset="0"/>
              </a:rPr>
              <a:t>（</a:t>
            </a:r>
            <a:r>
              <a:rPr lang="en-US" altLang="zh-CN" sz="2800" b="1" noProof="0" smtClean="0">
                <a:ln>
                  <a:noFill/>
                </a:ln>
                <a:solidFill>
                  <a:srgbClr val="00B050"/>
                </a:solidFill>
                <a:effectLst/>
                <a:uLnTx/>
                <a:uFillTx/>
                <a:latin typeface="黑体" panose="02010609060101010101" charset="-122"/>
                <a:ea typeface="黑体" panose="02010609060101010101" charset="-122"/>
                <a:cs typeface="Arial"/>
                <a:sym typeface="Helvetica" panose="020b0604020202020204" pitchFamily="34" charset="0"/>
              </a:rPr>
              <a:t>1</a:t>
            </a:r>
            <a:r>
              <a:rPr lang="zh-CN" altLang="en-US" sz="2800" b="1" noProof="0" smtClean="0">
                <a:ln>
                  <a:noFill/>
                </a:ln>
                <a:solidFill>
                  <a:srgbClr val="00B050"/>
                </a:solidFill>
                <a:effectLst/>
                <a:uLnTx/>
                <a:uFillTx/>
                <a:latin typeface="黑体" panose="02010609060101010101" charset="-122"/>
                <a:ea typeface="黑体" panose="02010609060101010101" charset="-122"/>
                <a:cs typeface="Arial"/>
                <a:sym typeface="Helvetica" panose="020b0604020202020204" pitchFamily="34" charset="0"/>
              </a:rPr>
              <a:t>）原因：</a:t>
            </a:r>
            <a:r>
              <a:rPr lang="zh-CN" altLang="en-US" sz="2800" b="1" noProof="0">
                <a:ln>
                  <a:noFill/>
                </a:ln>
                <a:solidFill>
                  <a:srgbClr val="00B050"/>
                </a:solidFill>
                <a:effectLst/>
                <a:uLnTx/>
                <a:uFillTx/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（</a:t>
            </a:r>
            <a:r>
              <a:rPr lang="en-US" altLang="zh-CN" sz="2800" b="1" noProof="0">
                <a:ln>
                  <a:noFill/>
                </a:ln>
                <a:solidFill>
                  <a:srgbClr val="00B050"/>
                </a:solidFill>
                <a:effectLst/>
                <a:uLnTx/>
                <a:uFillTx/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2</a:t>
            </a:r>
            <a:r>
              <a:rPr lang="zh-CN" altLang="en-US" sz="2800" b="1" noProof="0">
                <a:ln>
                  <a:noFill/>
                </a:ln>
                <a:solidFill>
                  <a:srgbClr val="00B050"/>
                </a:solidFill>
                <a:effectLst/>
                <a:uLnTx/>
                <a:uFillTx/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）表现：</a:t>
            </a:r>
            <a:r>
              <a:rPr lang="zh-CN" altLang="en-US" sz="2800" b="1" noProof="0" smtClean="0">
                <a:ln>
                  <a:noFill/>
                </a:ln>
                <a:solidFill>
                  <a:srgbClr val="00B050"/>
                </a:solidFill>
                <a:effectLst/>
                <a:uLnTx/>
                <a:uFillTx/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（</a:t>
            </a:r>
            <a:r>
              <a:rPr lang="en-US" altLang="zh-CN" sz="2800" b="1" noProof="0" smtClean="0">
                <a:ln>
                  <a:noFill/>
                </a:ln>
                <a:solidFill>
                  <a:srgbClr val="00B050"/>
                </a:solidFill>
                <a:effectLst/>
                <a:uLnTx/>
                <a:uFillTx/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3</a:t>
            </a:r>
            <a:r>
              <a:rPr lang="zh-CN" altLang="en-US" sz="2800" b="1" noProof="0" smtClean="0">
                <a:ln>
                  <a:noFill/>
                </a:ln>
                <a:solidFill>
                  <a:srgbClr val="00B050"/>
                </a:solidFill>
                <a:effectLst/>
                <a:uLnTx/>
                <a:uFillTx/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）结果：</a:t>
            </a:r>
            <a:endParaRPr kumimoji="1" lang="zh-CN" altLang="en-US" sz="2800" b="1" noProof="0" smtClean="0">
              <a:ln>
                <a:noFill/>
              </a:ln>
              <a:solidFill>
                <a:srgbClr val="00B050"/>
              </a:solidFill>
              <a:effectLst/>
              <a:uLnTx/>
              <a:uFillTx/>
              <a:latin typeface="黑体" panose="02010609060101010101" charset="-122"/>
              <a:ea typeface="黑体" panose="02010609060101010101" charset="-122"/>
              <a:cs typeface="黑体" panose="02010609060101010101" charset="-122"/>
              <a:sym typeface="+mn-ea"/>
            </a:endParaRPr>
          </a:p>
          <a:p>
            <a:r>
              <a:rPr kumimoji="1" lang="en-US" altLang="zh-CN" sz="2800" b="1" noProof="0">
                <a:ln>
                  <a:noFill/>
                </a:ln>
                <a:solidFill>
                  <a:srgbClr val="00B050"/>
                </a:solidFill>
                <a:effectLst/>
                <a:uLnTx/>
                <a:uFillTx/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(4)</a:t>
            </a:r>
            <a:r>
              <a:rPr lang="zh-CN" altLang="en-US" sz="2800" b="1" noProof="0">
                <a:ln>
                  <a:noFill/>
                </a:ln>
                <a:solidFill>
                  <a:srgbClr val="00B050"/>
                </a:solidFill>
                <a:effectLst/>
                <a:uLnTx/>
                <a:uFillTx/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影响：</a:t>
            </a:r>
            <a:endParaRPr lang="zh-CN" altLang="en-US" sz="2800" b="1" noProof="0">
              <a:ln>
                <a:noFill/>
              </a:ln>
              <a:solidFill>
                <a:srgbClr val="00B050"/>
              </a:solidFill>
              <a:effectLst/>
              <a:uLnTx/>
              <a:uFillTx/>
              <a:latin typeface="黑体" panose="02010609060101010101" charset="-122"/>
              <a:ea typeface="黑体" panose="02010609060101010101" charset="-122"/>
              <a:cs typeface="黑体" panose="02010609060101010101" charset="-122"/>
              <a:sym typeface="+mn-ea"/>
            </a:endParaRPr>
          </a:p>
          <a:p>
            <a:endParaRPr lang="zh-CN" altLang="en-US" sz="2800" b="1" noProof="0" smtClean="0">
              <a:ln>
                <a:noFill/>
              </a:ln>
              <a:solidFill>
                <a:srgbClr val="00B050"/>
              </a:solidFill>
              <a:effectLst/>
              <a:uLnTx/>
              <a:uFillTx/>
              <a:latin typeface="黑体" panose="02010609060101010101" charset="-122"/>
              <a:ea typeface="黑体" panose="02010609060101010101" charset="-122"/>
              <a:cs typeface="黑体" panose="02010609060101010101" charset="-122"/>
              <a:sym typeface="+mn-ea"/>
            </a:endParaRPr>
          </a:p>
          <a:p>
            <a:endParaRPr lang="zh-CN" altLang="en-US" sz="2800" b="1" noProof="0" smtClean="0">
              <a:ln>
                <a:noFill/>
              </a:ln>
              <a:solidFill>
                <a:srgbClr val="00B050"/>
              </a:solidFill>
              <a:effectLst/>
              <a:uLnTx/>
              <a:uFillTx/>
              <a:latin typeface="黑体" panose="02010609060101010101" charset="-122"/>
              <a:ea typeface="黑体" panose="02010609060101010101" charset="-122"/>
              <a:cs typeface="黑体" panose="02010609060101010101" charset="-122"/>
              <a:sym typeface="+mn-ea"/>
            </a:endParaRPr>
          </a:p>
          <a:p>
            <a:endParaRPr lang="zh-CN" altLang="en-US" sz="2800" b="1" noProof="0" smtClean="0">
              <a:ln>
                <a:noFill/>
              </a:ln>
              <a:solidFill>
                <a:srgbClr val="00B050"/>
              </a:solidFill>
              <a:effectLst/>
              <a:uLnTx/>
              <a:uFillTx/>
              <a:latin typeface="黑体" panose="02010609060101010101" charset="-122"/>
              <a:ea typeface="黑体" panose="02010609060101010101" charset="-122"/>
              <a:cs typeface="黑体" panose="02010609060101010101" charset="-122"/>
              <a:sym typeface="+mn-ea"/>
            </a:endParaRPr>
          </a:p>
          <a:p>
            <a:r>
              <a:rPr lang="en-US" altLang="zh-CN" sz="2800" b="1" noProof="0">
                <a:ln>
                  <a:noFill/>
                </a:ln>
                <a:solidFill>
                  <a:srgbClr val="1015FA"/>
                </a:solidFill>
                <a:effectLst/>
                <a:uLnTx/>
                <a:uFillTx/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3</a:t>
            </a:r>
            <a:r>
              <a:rPr lang="zh-CN" altLang="en-US" sz="2800" b="1" noProof="0">
                <a:ln>
                  <a:noFill/>
                </a:ln>
                <a:solidFill>
                  <a:srgbClr val="1015FA"/>
                </a:solidFill>
                <a:effectLst/>
                <a:uLnTx/>
                <a:uFillTx/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、</a:t>
            </a:r>
            <a:r>
              <a:rPr lang="zh-CN" sz="2800" b="1" noProof="0" smtClean="0">
                <a:solidFill>
                  <a:srgbClr val="1015FA"/>
                </a:solidFill>
                <a:latin typeface="黑体" panose="02010609060101010101" charset="-122"/>
                <a:ea typeface="黑体" panose="02010609060101010101" charset="-122"/>
                <a:cs typeface="Arial"/>
                <a:sym typeface="+mn-ea"/>
              </a:rPr>
              <a:t>外交：</a:t>
            </a:r>
            <a:r>
              <a:rPr lang="zh-CN" altLang="en-US" sz="2800" b="1" noProof="0">
                <a:ln>
                  <a:noFill/>
                </a:ln>
                <a:solidFill>
                  <a:srgbClr val="C00000"/>
                </a:solidFill>
                <a:effectLst/>
                <a:uLnTx/>
                <a:uFillTx/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+mn-ea"/>
              </a:rPr>
              <a:t>亲美</a:t>
            </a:r>
            <a:r>
              <a:rPr lang="zh-CN" altLang="en-US" sz="2800" b="1" noProof="0">
                <a:ln>
                  <a:noFill/>
                </a:ln>
                <a:solidFill>
                  <a:srgbClr val="C00000"/>
                </a:solidFill>
                <a:effectLst/>
                <a:uLnTx/>
                <a:uFillTx/>
                <a:latin typeface="华文楷体" panose="02010600040101010101" charset="-122"/>
                <a:ea typeface="华文楷体" panose="02010600040101010101" charset="-122"/>
                <a:cs typeface="楷体" panose="02010609060101010101" pitchFamily="49" charset="-122"/>
                <a:sym typeface="+mn-ea"/>
              </a:rPr>
              <a:t>反苏</a:t>
            </a:r>
            <a:r>
              <a:rPr lang="zh-CN" altLang="en-US" sz="2800" b="1" noProof="0">
                <a:ln>
                  <a:noFill/>
                </a:ln>
                <a:solidFill>
                  <a:srgbClr val="C00000"/>
                </a:solidFill>
                <a:effectLst/>
                <a:uLnTx/>
                <a:uFillTx/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+mn-ea"/>
              </a:rPr>
              <a:t>；改定新约；对日不抵抗（攘外必先安内）</a:t>
            </a:r>
            <a:endParaRPr sz="2800" b="1">
              <a:solidFill>
                <a:srgbClr val="00B0F0"/>
              </a:solidFill>
              <a:effectLst/>
              <a:latin typeface="黑体" panose="02010609060101010101" charset="-122"/>
              <a:ea typeface="黑体" panose="02010609060101010101" charset="-122"/>
              <a:cs typeface="楷体" panose="02010609060101010101" pitchFamily="49" charset="-122"/>
              <a:sym typeface="+mn-ea"/>
            </a:endParaRPr>
          </a:p>
          <a:p>
            <a:r>
              <a:rPr kumimoji="1" lang="zh-CN" altLang="en-US" sz="2800" b="1" noProof="0" smtClean="0">
                <a:ln>
                  <a:noFill/>
                </a:ln>
                <a:solidFill>
                  <a:srgbClr val="00B0F0"/>
                </a:solidFill>
                <a:effectLst/>
                <a:uLnTx/>
                <a:uFillTx/>
                <a:latin typeface="黑体" panose="02010609060101010101" charset="-122"/>
                <a:ea typeface="黑体" panose="02010609060101010101" charset="-122"/>
                <a:cs typeface="楷体" panose="02010609060101010101" pitchFamily="49" charset="-122"/>
                <a:sym typeface="+mn-ea"/>
              </a:rPr>
              <a:t>（</a:t>
            </a:r>
            <a:r>
              <a:rPr kumimoji="1" lang="en-US" altLang="zh-CN" sz="2800" b="1" noProof="0" smtClean="0">
                <a:ln>
                  <a:noFill/>
                </a:ln>
                <a:solidFill>
                  <a:srgbClr val="00B0F0"/>
                </a:solidFill>
                <a:effectLst/>
                <a:uLnTx/>
                <a:uFillTx/>
                <a:latin typeface="黑体" panose="02010609060101010101" charset="-122"/>
                <a:ea typeface="黑体" panose="02010609060101010101" charset="-122"/>
                <a:cs typeface="楷体" panose="02010609060101010101" pitchFamily="49" charset="-122"/>
                <a:sym typeface="+mn-ea"/>
              </a:rPr>
              <a:t>1</a:t>
            </a:r>
            <a:r>
              <a:rPr kumimoji="1" lang="zh-CN" altLang="en-US" sz="2800" b="1" noProof="0" smtClean="0">
                <a:ln>
                  <a:noFill/>
                </a:ln>
                <a:solidFill>
                  <a:srgbClr val="00B0F0"/>
                </a:solidFill>
                <a:effectLst/>
                <a:uLnTx/>
                <a:uFillTx/>
                <a:latin typeface="黑体" panose="02010609060101010101" charset="-122"/>
                <a:ea typeface="黑体" panose="02010609060101010101" charset="-122"/>
                <a:cs typeface="楷体" panose="02010609060101010101" pitchFamily="49" charset="-122"/>
                <a:sym typeface="+mn-ea"/>
              </a:rPr>
              <a:t>）表现：</a:t>
            </a:r>
            <a:endParaRPr kumimoji="1" lang="zh-CN" altLang="en-US" sz="2800" b="1" noProof="0" smtClean="0">
              <a:ln>
                <a:noFill/>
              </a:ln>
              <a:solidFill>
                <a:srgbClr val="00B0F0"/>
              </a:solidFill>
              <a:effectLst/>
              <a:uLnTx/>
              <a:uFillTx/>
              <a:latin typeface="黑体" panose="02010609060101010101" charset="-122"/>
              <a:ea typeface="黑体" panose="02010609060101010101" charset="-122"/>
              <a:cs typeface="楷体" panose="02010609060101010101" pitchFamily="49" charset="-122"/>
              <a:sym typeface="+mn-ea"/>
            </a:endParaRPr>
          </a:p>
          <a:p>
            <a:endParaRPr kumimoji="1" lang="zh-CN" altLang="en-US" sz="2800" b="1" noProof="0" smtClean="0">
              <a:ln>
                <a:noFill/>
              </a:ln>
              <a:solidFill>
                <a:srgbClr val="00B0F0"/>
              </a:solidFill>
              <a:effectLst/>
              <a:uLnTx/>
              <a:uFillTx/>
              <a:latin typeface="黑体" panose="02010609060101010101" charset="-122"/>
              <a:ea typeface="黑体" panose="02010609060101010101" charset="-122"/>
              <a:cs typeface="楷体" panose="02010609060101010101" pitchFamily="49" charset="-122"/>
              <a:sym typeface="+mn-ea"/>
            </a:endParaRPr>
          </a:p>
          <a:p>
            <a:endParaRPr kumimoji="1" lang="zh-CN" altLang="en-US" sz="2800" b="1" noProof="0" smtClean="0">
              <a:ln>
                <a:noFill/>
              </a:ln>
              <a:solidFill>
                <a:srgbClr val="00B0F0"/>
              </a:solidFill>
              <a:effectLst/>
              <a:uLnTx/>
              <a:uFillTx/>
              <a:latin typeface="黑体" panose="02010609060101010101" charset="-122"/>
              <a:ea typeface="黑体" panose="02010609060101010101" charset="-122"/>
              <a:cs typeface="楷体" panose="02010609060101010101" pitchFamily="49" charset="-122"/>
              <a:sym typeface="+mn-ea"/>
            </a:endParaRPr>
          </a:p>
          <a:p>
            <a:r>
              <a:rPr kumimoji="1" lang="zh-CN" altLang="en-US" sz="2800" b="1" noProof="0" smtClean="0">
                <a:ln>
                  <a:noFill/>
                </a:ln>
                <a:solidFill>
                  <a:srgbClr val="00B0F0"/>
                </a:solidFill>
                <a:effectLst/>
                <a:uLnTx/>
                <a:uFillTx/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（</a:t>
            </a:r>
            <a:r>
              <a:rPr kumimoji="1" lang="en-US" altLang="zh-CN" sz="2800" b="1" noProof="0" smtClean="0">
                <a:ln>
                  <a:noFill/>
                </a:ln>
                <a:solidFill>
                  <a:srgbClr val="00B0F0"/>
                </a:solidFill>
                <a:effectLst/>
                <a:uLnTx/>
                <a:uFillTx/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2</a:t>
            </a:r>
            <a:r>
              <a:rPr kumimoji="1" lang="zh-CN" altLang="en-US" sz="2800" b="1" noProof="0" smtClean="0">
                <a:ln>
                  <a:noFill/>
                </a:ln>
                <a:solidFill>
                  <a:srgbClr val="00B0F0"/>
                </a:solidFill>
                <a:effectLst/>
                <a:uLnTx/>
                <a:uFillTx/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）</a:t>
            </a:r>
            <a:r>
              <a:rPr lang="zh-CN" altLang="en-US" sz="2800" b="1">
                <a:solidFill>
                  <a:srgbClr val="00B0F0"/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影响：</a:t>
            </a:r>
            <a:endParaRPr kumimoji="1" lang="zh-CN" altLang="en-US" sz="2800" b="1" noProof="0" smtClean="0">
              <a:ln>
                <a:noFill/>
              </a:ln>
              <a:solidFill>
                <a:srgbClr val="00B0F0"/>
              </a:solidFill>
              <a:effectLst/>
              <a:uLnTx/>
              <a:uFillTx/>
              <a:latin typeface="黑体" panose="02010609060101010101" charset="-122"/>
              <a:ea typeface="黑体" panose="02010609060101010101" charset="-122"/>
              <a:cs typeface="黑体" panose="02010609060101010101" charset="-122"/>
              <a:sym typeface="+mn-ea"/>
            </a:endParaRPr>
          </a:p>
        </p:txBody>
      </p:sp>
      <p:sp>
        <p:nvSpPr>
          <p:cNvPr id="10" name="文本框 23"/>
          <p:cNvSpPr txBox="1"/>
          <p:nvPr>
            <p:custDataLst>
              <p:tags r:id="rId4"/>
            </p:custDataLst>
          </p:nvPr>
        </p:nvSpPr>
        <p:spPr>
          <a:xfrm>
            <a:off x="1676400" y="1873250"/>
            <a:ext cx="10310495" cy="1555750"/>
          </a:xfrm>
          <a:prstGeom prst="rect">
            <a:avLst/>
          </a:prstGeom>
          <a:noFill/>
          <a:ln>
            <a:solidFill>
              <a:schemeClr val="accent3">
                <a:lumMod val="75000"/>
              </a:schemeClr>
            </a:solidFill>
          </a:ln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fontAlgn="auto">
              <a:lnSpc>
                <a:spcPct val="85000"/>
              </a:lnSpc>
            </a:pPr>
            <a:r>
              <a:rPr lang="zh-CN" altLang="en-US" sz="2800" b="1">
                <a:latin typeface="楷体" panose="02010609060101010101" pitchFamily="49" charset="-122"/>
                <a:ea typeface="楷体" panose="02010609060101010101" pitchFamily="49" charset="-122"/>
              </a:rPr>
              <a:t>①促进民族工商业一定程度的发展；</a:t>
            </a:r>
            <a:endParaRPr lang="zh-CN" altLang="en-US" sz="2800" b="1">
              <a:latin typeface="楷体" panose="02010609060101010101" pitchFamily="49" charset="-122"/>
              <a:ea typeface="楷体" panose="02010609060101010101" pitchFamily="49" charset="-122"/>
            </a:endParaRPr>
          </a:p>
          <a:p>
            <a:pPr indent="0" fontAlgn="auto">
              <a:lnSpc>
                <a:spcPct val="85000"/>
              </a:lnSpc>
            </a:pPr>
            <a:r>
              <a:rPr lang="zh-CN" altLang="en-US" sz="2800" b="1">
                <a:latin typeface="楷体" panose="02010609060101010101" pitchFamily="49" charset="-122"/>
                <a:ea typeface="楷体" panose="02010609060101010101" pitchFamily="49" charset="-122"/>
              </a:rPr>
              <a:t>②</a:t>
            </a:r>
            <a:r>
              <a:rPr lang="zh-CN" altLang="en-US" sz="2800" b="1" noProof="0">
                <a:ln>
                  <a:noFill/>
                </a:ln>
                <a:solidFill>
                  <a:srgbClr val="00B0F0"/>
                </a:solidFill>
                <a:effectLst/>
                <a:uLnTx/>
                <a:uFillTx/>
                <a:latin typeface="楷体" panose="02010609060101010101" pitchFamily="49" charset="-122"/>
                <a:ea typeface="楷体" panose="02010609060101010101" pitchFamily="49" charset="-122"/>
                <a:cs typeface="Arial"/>
                <a:sym typeface="+mn-ea"/>
              </a:rPr>
              <a:t>一定程度上抵抗了外国经济侵略</a:t>
            </a:r>
            <a:r>
              <a:rPr lang="zh-CN" altLang="en-US" sz="2800" b="1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楷体" panose="02010609060101010101" pitchFamily="49" charset="-122"/>
                <a:ea typeface="楷体" panose="02010609060101010101" pitchFamily="49" charset="-122"/>
                <a:cs typeface="Arial"/>
                <a:sym typeface="+mn-ea"/>
              </a:rPr>
              <a:t>，</a:t>
            </a:r>
            <a:r>
              <a:rPr lang="zh-CN" altLang="en-US" sz="2800" b="1" noProof="0">
                <a:ln>
                  <a:noFill/>
                </a:ln>
                <a:solidFill>
                  <a:srgbClr val="00B0F0"/>
                </a:solidFill>
                <a:effectLst/>
                <a:uLnTx/>
                <a:uFillTx/>
                <a:latin typeface="楷体" panose="02010609060101010101" pitchFamily="49" charset="-122"/>
                <a:ea typeface="楷体" panose="02010609060101010101" pitchFamily="49" charset="-122"/>
                <a:cs typeface="Arial"/>
                <a:sym typeface="+mn-ea"/>
              </a:rPr>
              <a:t>为抗日战争</a:t>
            </a:r>
            <a:r>
              <a:rPr lang="zh-CN" altLang="en-US" sz="2800" b="1">
                <a:solidFill>
                  <a:srgbClr val="00B0F0"/>
                </a:solidFill>
                <a:latin typeface="楷体" panose="02010609060101010101" pitchFamily="49" charset="-122"/>
                <a:ea typeface="楷体" panose="02010609060101010101" pitchFamily="49" charset="-122"/>
                <a:sym typeface="+mn-ea"/>
              </a:rPr>
              <a:t>的胜利</a:t>
            </a:r>
            <a:r>
              <a:rPr lang="zh-CN" altLang="en-US" sz="2800" b="1" noProof="0">
                <a:ln>
                  <a:noFill/>
                </a:ln>
                <a:solidFill>
                  <a:srgbClr val="00B0F0"/>
                </a:solidFill>
                <a:effectLst/>
                <a:uLnTx/>
                <a:uFillTx/>
                <a:latin typeface="楷体" panose="02010609060101010101" pitchFamily="49" charset="-122"/>
                <a:ea typeface="楷体" panose="02010609060101010101" pitchFamily="49" charset="-122"/>
                <a:cs typeface="Arial"/>
                <a:sym typeface="+mn-ea"/>
              </a:rPr>
              <a:t>奠定物质基础</a:t>
            </a:r>
            <a:endParaRPr lang="zh-CN" altLang="en-US" sz="2800" b="1" noProof="0">
              <a:ln>
                <a:noFill/>
              </a:ln>
              <a:solidFill>
                <a:srgbClr val="0000FF"/>
              </a:solidFill>
              <a:effectLst/>
              <a:uLnTx/>
              <a:uFillTx/>
              <a:latin typeface="楷体" panose="02010609060101010101" pitchFamily="49" charset="-122"/>
              <a:ea typeface="楷体" panose="02010609060101010101" pitchFamily="49" charset="-122"/>
              <a:cs typeface="Arial"/>
              <a:sym typeface="+mn-ea"/>
            </a:endParaRPr>
          </a:p>
          <a:p>
            <a:pPr indent="0" fontAlgn="auto">
              <a:lnSpc>
                <a:spcPct val="85000"/>
              </a:lnSpc>
            </a:pPr>
            <a:r>
              <a:rPr lang="zh-CN" altLang="en-US" sz="2800" b="1">
                <a:latin typeface="楷体" panose="02010609060101010101" pitchFamily="49" charset="-122"/>
                <a:ea typeface="楷体" panose="02010609060101010101" pitchFamily="49" charset="-122"/>
                <a:sym typeface="+mn-ea"/>
              </a:rPr>
              <a:t>③</a:t>
            </a:r>
            <a:r>
              <a:rPr lang="zh-CN" altLang="en-US" sz="2800" b="1">
                <a:solidFill>
                  <a:srgbClr val="00B0F0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官僚资本主义</a:t>
            </a:r>
            <a:r>
              <a:rPr lang="zh-CN" altLang="en-US" sz="2800" b="1">
                <a:latin typeface="楷体" panose="02010609060101010101" pitchFamily="49" charset="-122"/>
                <a:ea typeface="楷体" panose="02010609060101010101" pitchFamily="49" charset="-122"/>
              </a:rPr>
              <a:t>迅速膨胀，</a:t>
            </a:r>
            <a:r>
              <a:rPr lang="zh-CN" altLang="en-US" sz="2800" b="1">
                <a:solidFill>
                  <a:srgbClr val="00B0F0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民族工商业</a:t>
            </a:r>
            <a:r>
              <a:rPr lang="zh-CN" altLang="en-US" sz="2800" b="1">
                <a:latin typeface="楷体" panose="02010609060101010101" pitchFamily="49" charset="-122"/>
                <a:ea typeface="楷体" panose="02010609060101010101" pitchFamily="49" charset="-122"/>
              </a:rPr>
              <a:t>受其压迫摧残越来越严重。</a:t>
            </a:r>
            <a:endParaRPr lang="zh-CN" altLang="en-US" sz="2800" b="1">
              <a:latin typeface="楷体" panose="02010609060101010101" pitchFamily="49" charset="-122"/>
              <a:ea typeface="楷体" panose="02010609060101010101" pitchFamily="49" charset="-122"/>
            </a:endParaRPr>
          </a:p>
        </p:txBody>
      </p:sp>
      <p:sp>
        <p:nvSpPr>
          <p:cNvPr id="4" name="文本框 3"/>
          <p:cNvSpPr txBox="1"/>
          <p:nvPr>
            <p:custDataLst>
              <p:tags r:id="rId5"/>
            </p:custDataLst>
          </p:nvPr>
        </p:nvSpPr>
        <p:spPr>
          <a:xfrm>
            <a:off x="2085340" y="3962400"/>
            <a:ext cx="10314305" cy="718185"/>
          </a:xfrm>
          <a:prstGeom prst="rect">
            <a:avLst/>
          </a:prstGeom>
          <a:noFill/>
          <a:ln>
            <a:solidFill>
              <a:schemeClr val="accent3">
                <a:lumMod val="75000"/>
              </a:schemeClr>
            </a:solidFill>
          </a:ln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fontAlgn="auto">
              <a:lnSpc>
                <a:spcPct val="85000"/>
              </a:lnSpc>
            </a:pPr>
            <a:r>
              <a:rPr lang="zh-CN" altLang="en-US" sz="2400" b="1">
                <a:solidFill>
                  <a:srgbClr val="F80EE5"/>
                </a:solidFill>
                <a:effectLst/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+mn-ea"/>
              </a:rPr>
              <a:t>①对苏联：敌对：</a:t>
            </a:r>
            <a:r>
              <a:rPr lang="zh-CN" altLang="en-US" sz="2400" b="1">
                <a:effectLst/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+mn-ea"/>
              </a:rPr>
              <a:t>停止对苏贸易，驱逐苏联侨民，宣布与苏断交。</a:t>
            </a:r>
            <a:endParaRPr lang="zh-CN" altLang="en-US" sz="2400" b="1">
              <a:effectLst/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  <a:sym typeface="+mn-ea"/>
            </a:endParaRPr>
          </a:p>
          <a:p>
            <a:pPr indent="0" fontAlgn="auto">
              <a:lnSpc>
                <a:spcPct val="85000"/>
              </a:lnSpc>
            </a:pPr>
            <a:r>
              <a:rPr lang="zh-CN" altLang="en-US" sz="2400" b="1">
                <a:solidFill>
                  <a:srgbClr val="F80EE5"/>
                </a:solidFill>
                <a:effectLst/>
                <a:latin typeface="Calibri"/>
                <a:ea typeface="楷体" panose="02010609060101010101" pitchFamily="49" charset="-122"/>
                <a:cs typeface="楷体" panose="02010609060101010101" pitchFamily="49" charset="-122"/>
                <a:sym typeface="+mn-ea"/>
              </a:rPr>
              <a:t>②</a:t>
            </a:r>
            <a:r>
              <a:rPr lang="zh-CN" altLang="en-US" sz="2400" b="1">
                <a:solidFill>
                  <a:srgbClr val="F80EE5"/>
                </a:solidFill>
                <a:effectLst/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+mn-ea"/>
              </a:rPr>
              <a:t>对英美：依附：</a:t>
            </a:r>
            <a:r>
              <a:rPr lang="zh-CN" altLang="en-US" sz="2400" b="1">
                <a:effectLst/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+mn-ea"/>
              </a:rPr>
              <a:t>发起</a:t>
            </a:r>
            <a:r>
              <a:rPr lang="zh-CN" altLang="en-US" sz="2400" b="1">
                <a:solidFill>
                  <a:srgbClr val="7030A0"/>
                </a:solidFill>
                <a:effectLst/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+mn-ea"/>
              </a:rPr>
              <a:t>改订新约运动</a:t>
            </a:r>
            <a:r>
              <a:rPr lang="zh-CN" altLang="en-US" sz="2400" b="1">
                <a:effectLst/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+mn-ea"/>
              </a:rPr>
              <a:t>（1927年开始），缓和国内反帝情绪。</a:t>
            </a:r>
            <a:endParaRPr lang="zh-CN" altLang="en-US" sz="2400" b="1">
              <a:effectLst/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  <a:sym typeface="+mn-ea"/>
            </a:endParaRPr>
          </a:p>
        </p:txBody>
      </p:sp>
      <p:sp>
        <p:nvSpPr>
          <p:cNvPr id="8" name="文本框 7"/>
          <p:cNvSpPr txBox="1"/>
          <p:nvPr>
            <p:custDataLst>
              <p:tags r:id="rId6"/>
            </p:custDataLst>
          </p:nvPr>
        </p:nvSpPr>
        <p:spPr>
          <a:xfrm>
            <a:off x="2033270" y="5127625"/>
            <a:ext cx="10366375" cy="1031875"/>
          </a:xfrm>
          <a:prstGeom prst="rect">
            <a:avLst/>
          </a:prstGeom>
          <a:noFill/>
          <a:ln>
            <a:solidFill>
              <a:schemeClr val="accent3">
                <a:lumMod val="75000"/>
              </a:schemeClr>
            </a:solidFill>
          </a:ln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fontAlgn="auto">
              <a:lnSpc>
                <a:spcPct val="85000"/>
              </a:lnSpc>
            </a:pPr>
            <a:r>
              <a:rPr lang="zh-CN" sz="2400" b="1">
                <a:solidFill>
                  <a:srgbClr val="F80EE5"/>
                </a:solidFill>
                <a:effectLst/>
                <a:latin typeface="楷体" panose="02010609060101010101" pitchFamily="49" charset="-122"/>
                <a:ea typeface="楷体" panose="02010609060101010101" pitchFamily="49" charset="-122"/>
                <a:cs typeface="仿宋" panose="02010609060101010101" pitchFamily="49" charset="-122"/>
                <a:sym typeface="+mn-ea"/>
              </a:rPr>
              <a:t>积极：</a:t>
            </a:r>
            <a:r>
              <a:rPr lang="zh-CN" altLang="en-US" sz="2400" b="1">
                <a:solidFill>
                  <a:srgbClr val="7030A0"/>
                </a:solidFill>
                <a:effectLst/>
                <a:latin typeface="楷体" panose="02010609060101010101" pitchFamily="49" charset="-122"/>
                <a:ea typeface="楷体" panose="02010609060101010101" pitchFamily="49" charset="-122"/>
                <a:sym typeface="+mn-ea"/>
              </a:rPr>
              <a:t>基本收回关税自主权，一定程度上提高了中国的自主地位</a:t>
            </a:r>
            <a:r>
              <a:rPr lang="zh-CN" altLang="en-US" sz="2400" b="1">
                <a:effectLst/>
                <a:latin typeface="楷体" panose="02010609060101010101" pitchFamily="49" charset="-122"/>
                <a:ea typeface="楷体" panose="02010609060101010101" pitchFamily="49" charset="-122"/>
                <a:sym typeface="+mn-ea"/>
              </a:rPr>
              <a:t>。</a:t>
            </a:r>
            <a:endParaRPr lang="zh-CN" altLang="en-US" sz="2400" b="1">
              <a:solidFill>
                <a:schemeClr val="tx1"/>
              </a:solidFill>
              <a:effectLst/>
              <a:latin typeface="楷体" panose="02010609060101010101" pitchFamily="49" charset="-122"/>
              <a:ea typeface="楷体" panose="02010609060101010101" pitchFamily="49" charset="-122"/>
              <a:cs typeface="仿宋" panose="02010609060101010101" pitchFamily="49" charset="-122"/>
              <a:sym typeface="+mn-ea"/>
            </a:endParaRPr>
          </a:p>
          <a:p>
            <a:pPr indent="0" fontAlgn="auto">
              <a:lnSpc>
                <a:spcPct val="85000"/>
              </a:lnSpc>
            </a:pPr>
            <a:r>
              <a:rPr lang="zh-CN" sz="2400" b="1">
                <a:solidFill>
                  <a:srgbClr val="F80EE5"/>
                </a:solidFill>
                <a:effectLst/>
                <a:latin typeface="楷体" panose="02010609060101010101" pitchFamily="49" charset="-122"/>
                <a:ea typeface="楷体" panose="02010609060101010101" pitchFamily="49" charset="-122"/>
                <a:cs typeface="仿宋" panose="02010609060101010101" pitchFamily="49" charset="-122"/>
                <a:sym typeface="+mn-ea"/>
              </a:rPr>
              <a:t>消极：</a:t>
            </a:r>
            <a:r>
              <a:rPr lang="zh-CN" altLang="en-US" sz="2400" b="1">
                <a:effectLst/>
                <a:latin typeface="楷体" panose="02010609060101010101" pitchFamily="49" charset="-122"/>
                <a:ea typeface="楷体" panose="02010609060101010101" pitchFamily="49" charset="-122"/>
                <a:sym typeface="+mn-ea"/>
              </a:rPr>
              <a:t>并未</a:t>
            </a:r>
            <a:r>
              <a:rPr lang="zh-CN" altLang="en-US" sz="2400" b="1">
                <a:solidFill>
                  <a:srgbClr val="7030A0"/>
                </a:solidFill>
                <a:effectLst/>
                <a:latin typeface="楷体" panose="02010609060101010101" pitchFamily="49" charset="-122"/>
                <a:ea typeface="楷体" panose="02010609060101010101" pitchFamily="49" charset="-122"/>
                <a:sym typeface="+mn-ea"/>
              </a:rPr>
              <a:t>从根本上改变外交中的不平等地位</a:t>
            </a:r>
            <a:r>
              <a:rPr lang="zh-CN" altLang="en-US" sz="2400" b="1">
                <a:effectLst/>
                <a:latin typeface="楷体" panose="02010609060101010101" pitchFamily="49" charset="-122"/>
                <a:ea typeface="楷体" panose="02010609060101010101" pitchFamily="49" charset="-122"/>
                <a:sym typeface="+mn-ea"/>
              </a:rPr>
              <a:t>，</a:t>
            </a:r>
            <a:r>
              <a:rPr lang="zh-CN" altLang="en-US" sz="2400" b="1">
                <a:solidFill>
                  <a:srgbClr val="0070C0"/>
                </a:solidFill>
                <a:effectLst/>
                <a:latin typeface="楷体" panose="02010609060101010101" pitchFamily="49" charset="-122"/>
                <a:ea typeface="楷体" panose="02010609060101010101" pitchFamily="49" charset="-122"/>
                <a:sym typeface="+mn-ea"/>
              </a:rPr>
              <a:t>未能从根本上取消帝国主义在华特权。</a:t>
            </a:r>
            <a:endParaRPr lang="zh-CN" altLang="en-US" sz="2400" b="1">
              <a:solidFill>
                <a:srgbClr val="0070C0"/>
              </a:solidFill>
              <a:effectLst/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  <a:sym typeface="+mn-ea"/>
            </a:endParaRPr>
          </a:p>
        </p:txBody>
      </p:sp>
    </p:spTree>
    <p:custDataLst>
      <p:tags r:id="rId7"/>
    </p:custData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2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2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/>
      <p:bldP spid="4" grpId="0"/>
      <p:bldP spid="8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sp>
        <p:nvSpPr>
          <p:cNvPr id="2" name="文本框 1"/>
          <p:cNvSpPr txBox="1"/>
          <p:nvPr>
            <p:custDataLst>
              <p:tags r:id="rId3"/>
            </p:custDataLst>
          </p:nvPr>
        </p:nvSpPr>
        <p:spPr>
          <a:xfrm>
            <a:off x="1360805" y="344170"/>
            <a:ext cx="8816340" cy="583565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lang="zh-CN" altLang="en-US" sz="3200" b="1" noProof="0">
                <a:ln>
                  <a:noFill/>
                </a:ln>
                <a:solidFill>
                  <a:srgbClr val="C00000"/>
                </a:solidFill>
                <a:effectLst/>
                <a:uLnTx/>
                <a:uFillTx/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探究：内外交困——南京国民政府统治的特点</a:t>
            </a:r>
            <a:r>
              <a:rPr lang="en-US" altLang="zh-CN" sz="3200" b="1" noProof="0">
                <a:ln>
                  <a:noFill/>
                </a:ln>
                <a:solidFill>
                  <a:srgbClr val="C00000"/>
                </a:solidFill>
                <a:effectLst/>
                <a:uLnTx/>
                <a:uFillTx/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 </a:t>
            </a:r>
            <a:r>
              <a:rPr lang="en-US" altLang="zh-CN" sz="2800" b="1" noProof="0">
                <a:ln>
                  <a:noFill/>
                </a:ln>
                <a:solidFill>
                  <a:srgbClr val="C00000"/>
                </a:solidFill>
                <a:effectLst/>
                <a:uLnTx/>
                <a:uFillTx/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 </a:t>
            </a:r>
            <a:endParaRPr lang="en-US" altLang="zh-CN" sz="2800" b="1" noProof="0">
              <a:ln>
                <a:noFill/>
              </a:ln>
              <a:solidFill>
                <a:srgbClr val="C00000"/>
              </a:solidFill>
              <a:effectLst/>
              <a:uLnTx/>
              <a:uFillTx/>
              <a:latin typeface="黑体" panose="02010609060101010101" charset="-122"/>
              <a:ea typeface="黑体" panose="02010609060101010101" charset="-122"/>
              <a:cs typeface="黑体" panose="02010609060101010101" charset="-122"/>
              <a:sym typeface="+mn-ea"/>
            </a:endParaRPr>
          </a:p>
        </p:txBody>
      </p:sp>
      <p:sp>
        <p:nvSpPr>
          <p:cNvPr id="3" name="文本框 2"/>
          <p:cNvSpPr txBox="1"/>
          <p:nvPr>
            <p:custDataLst>
              <p:tags r:id="rId4"/>
            </p:custDataLst>
          </p:nvPr>
        </p:nvSpPr>
        <p:spPr>
          <a:xfrm>
            <a:off x="241935" y="1203960"/>
            <a:ext cx="11657330" cy="3969385"/>
          </a:xfrm>
          <a:prstGeom prst="rect">
            <a:avLst/>
          </a:prstGeom>
          <a:noFill/>
          <a:ln>
            <a:solidFill>
              <a:schemeClr val="accent3">
                <a:lumMod val="75000"/>
              </a:schemeClr>
            </a:solidFill>
          </a:ln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R="0" lvl="0" indent="0" algn="l" defTabSz="914400" rtl="0" fontAlgn="auto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lang="en-US" sz="2800" b="1" noProof="0">
                <a:ln>
                  <a:noFill/>
                </a:ln>
                <a:solidFill>
                  <a:srgbClr val="F80EE5"/>
                </a:solidFill>
                <a:effectLst/>
                <a:uLnTx/>
                <a:uFillTx/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+mn-ea"/>
              </a:rPr>
              <a:t>①</a:t>
            </a:r>
            <a:r>
              <a:rPr lang="zh-CN" altLang="en-US" sz="2800" b="1" noProof="0">
                <a:ln>
                  <a:noFill/>
                </a:ln>
                <a:solidFill>
                  <a:srgbClr val="F80EE5"/>
                </a:solidFill>
                <a:effectLst/>
                <a:uLnTx/>
                <a:uFillTx/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+mn-ea"/>
              </a:rPr>
              <a:t>政治上：</a:t>
            </a:r>
            <a:r>
              <a:rPr lang="zh-CN" altLang="en-US" sz="2800" b="1" noProof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+mn-ea"/>
              </a:rPr>
              <a:t>实行国民党的一党专制，实际上是蒋介石的独裁统治；</a:t>
            </a:r>
            <a:r>
              <a:rPr lang="zh-CN" altLang="en-US" sz="2800" b="1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+mn-ea"/>
              </a:rPr>
              <a:t>地方割据势力仍然大量存在，</a:t>
            </a:r>
            <a:r>
              <a:rPr lang="zh-CN" altLang="en-US" sz="2800" b="1" noProof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+mn-ea"/>
              </a:rPr>
              <a:t>国家并未实现真正的统一</a:t>
            </a:r>
            <a:r>
              <a:rPr lang="zh-CN" altLang="en-US" sz="2800" b="1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+mn-ea"/>
              </a:rPr>
              <a:t>。</a:t>
            </a:r>
            <a:endParaRPr kumimoji="0" lang="en-US" sz="2800" b="1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</a:endParaRPr>
          </a:p>
          <a:p>
            <a:pPr marR="0" lvl="0" indent="0" algn="l" defTabSz="914400" rtl="0" fontAlgn="auto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lang="en-US" sz="2800" b="1" noProof="0">
                <a:ln>
                  <a:noFill/>
                </a:ln>
                <a:solidFill>
                  <a:srgbClr val="F80EE5"/>
                </a:solidFill>
                <a:effectLst/>
                <a:uLnTx/>
                <a:uFillTx/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+mn-ea"/>
              </a:rPr>
              <a:t>②经济上：</a:t>
            </a:r>
            <a:r>
              <a:rPr lang="zh-CN" altLang="en-US" sz="2800" b="1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+mn-ea"/>
              </a:rPr>
              <a:t>一方面，国民政府</a:t>
            </a:r>
            <a:r>
              <a:rPr lang="zh-CN" altLang="en-US" sz="2800" b="1" noProof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+mn-ea"/>
              </a:rPr>
              <a:t>实行了一系列顺应时代潮流的改革，统一全国税收，改革币制</a:t>
            </a:r>
            <a:r>
              <a:rPr lang="en-US" altLang="zh-CN" sz="2800" b="1" noProof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+mn-ea"/>
              </a:rPr>
              <a:t>(</a:t>
            </a:r>
            <a:r>
              <a:rPr lang="zh-CN" altLang="en-US" sz="2800" b="1" noProof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+mn-ea"/>
              </a:rPr>
              <a:t>法币</a:t>
            </a:r>
            <a:r>
              <a:rPr lang="en-US" altLang="zh-CN" sz="2800" b="1" noProof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+mn-ea"/>
              </a:rPr>
              <a:t>)</a:t>
            </a:r>
            <a:r>
              <a:rPr lang="zh-CN" altLang="en-US" sz="2800" b="1" noProof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+mn-ea"/>
              </a:rPr>
              <a:t>、关税自主、鼓励工商业等措施；</a:t>
            </a:r>
            <a:r>
              <a:rPr lang="zh-CN" altLang="en-US" sz="2800" b="1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+mn-ea"/>
              </a:rPr>
              <a:t>另一方面，</a:t>
            </a:r>
            <a:r>
              <a:rPr lang="zh-CN" altLang="en-US" sz="2800" b="1" noProof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+mn-ea"/>
              </a:rPr>
              <a:t>官僚资本迅速膨胀，成为民族资本主义发展的主要障碍。</a:t>
            </a:r>
            <a:endParaRPr kumimoji="0" lang="en-US" sz="2800" b="1" i="0" u="none" strike="noStrike" kern="1200" cap="none" spc="0" normalizeH="0" baseline="0" noProof="0">
              <a:ln>
                <a:noFill/>
              </a:ln>
              <a:solidFill>
                <a:srgbClr val="0070C0"/>
              </a:solidFill>
              <a:effectLst/>
              <a:uLnTx/>
              <a:uFillTx/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</a:endParaRPr>
          </a:p>
          <a:p>
            <a:pPr marR="0" lvl="0" indent="0" algn="l" defTabSz="914400" rtl="0" fontAlgn="auto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lang="en-US" sz="2800" b="1" noProof="0">
                <a:ln>
                  <a:noFill/>
                </a:ln>
                <a:solidFill>
                  <a:srgbClr val="F80EE5"/>
                </a:solidFill>
                <a:effectLst/>
                <a:uLnTx/>
                <a:uFillTx/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+mn-ea"/>
              </a:rPr>
              <a:t>③外交上：</a:t>
            </a:r>
            <a:r>
              <a:rPr lang="zh-CN" altLang="en-US" sz="2800" b="1" noProof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+mn-ea"/>
              </a:rPr>
              <a:t>执行“亲</a:t>
            </a:r>
            <a:r>
              <a:rPr lang="zh-CN" altLang="en-US" sz="2800" b="1" noProof="0">
                <a:ln>
                  <a:noFill/>
                </a:ln>
                <a:solidFill>
                  <a:srgbClr val="C00000"/>
                </a:solidFill>
                <a:effectLst/>
                <a:uLnTx/>
                <a:uFillTx/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+mn-ea"/>
              </a:rPr>
              <a:t>美</a:t>
            </a:r>
            <a:r>
              <a:rPr lang="zh-CN" altLang="en-US" sz="2800" b="1" noProof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+mn-ea"/>
              </a:rPr>
              <a:t>反</a:t>
            </a:r>
            <a:r>
              <a:rPr lang="zh-CN" altLang="en-US" sz="2800" b="1" noProof="0">
                <a:ln>
                  <a:noFill/>
                </a:ln>
                <a:solidFill>
                  <a:srgbClr val="C00000"/>
                </a:solidFill>
                <a:effectLst/>
                <a:uLnTx/>
                <a:uFillTx/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+mn-ea"/>
              </a:rPr>
              <a:t>苏</a:t>
            </a:r>
            <a:r>
              <a:rPr lang="zh-CN" altLang="en-US" sz="2800" b="1" noProof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+mn-ea"/>
              </a:rPr>
              <a:t>”的外交政策，对</a:t>
            </a:r>
            <a:r>
              <a:rPr lang="zh-CN" altLang="en-US" sz="2800" b="1" noProof="0">
                <a:ln>
                  <a:noFill/>
                </a:ln>
                <a:solidFill>
                  <a:srgbClr val="C00000"/>
                </a:solidFill>
                <a:effectLst/>
                <a:uLnTx/>
                <a:uFillTx/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+mn-ea"/>
              </a:rPr>
              <a:t>日本</a:t>
            </a:r>
            <a:r>
              <a:rPr lang="zh-CN" altLang="en-US" sz="2800" b="1" noProof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+mn-ea"/>
              </a:rPr>
              <a:t>的侵略执行妥协退让政策，</a:t>
            </a:r>
            <a:r>
              <a:rPr lang="zh-CN" altLang="en-US" sz="2800" b="1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+mn-ea"/>
              </a:rPr>
              <a:t>导致美国在华势力迅速膨胀，日本侵华程度不断加深。另一方面，发起了</a:t>
            </a:r>
            <a:r>
              <a:rPr lang="zh-CN" altLang="en-US" sz="2800" b="1" noProof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+mn-ea"/>
              </a:rPr>
              <a:t>“改订新约”运动，</a:t>
            </a:r>
            <a:r>
              <a:rPr lang="zh-CN" altLang="en-US" sz="2800" b="1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+mn-ea"/>
              </a:rPr>
              <a:t>要求实行关税自主和废除领事裁判权。</a:t>
            </a:r>
            <a:endParaRPr kumimoji="0" lang="en-US" sz="2800" b="1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</a:endParaRPr>
          </a:p>
          <a:p>
            <a:pPr marR="0" lvl="0" indent="0" algn="l" defTabSz="914400" rtl="0" fontAlgn="auto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lang="en-US" sz="2800" b="1" noProof="0">
                <a:ln>
                  <a:noFill/>
                </a:ln>
                <a:solidFill>
                  <a:srgbClr val="F80EE5"/>
                </a:solidFill>
                <a:effectLst/>
                <a:uLnTx/>
                <a:uFillTx/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+mn-ea"/>
              </a:rPr>
              <a:t>④文化思想上：</a:t>
            </a:r>
            <a:r>
              <a:rPr lang="zh-CN" altLang="en-US" sz="2800" b="1" noProof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+mn-ea"/>
              </a:rPr>
              <a:t>以“训政”为借口，大力推行所谓的“党国”思想。</a:t>
            </a:r>
            <a:endParaRPr lang="zh-CN" altLang="en-US" sz="2800" b="1" noProof="0">
              <a:ln>
                <a:noFill/>
              </a:ln>
              <a:solidFill>
                <a:srgbClr val="0070C0"/>
              </a:solidFill>
              <a:effectLst/>
              <a:uLnTx/>
              <a:uFillTx/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  <a:sym typeface="+mn-ea"/>
            </a:endParaRPr>
          </a:p>
        </p:txBody>
      </p:sp>
    </p:spTree>
    <p:custDataLst>
      <p:tags r:id="rId5"/>
    </p:custData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sp>
        <p:nvSpPr>
          <p:cNvPr id="3" name="文本框 2"/>
          <p:cNvSpPr txBox="1"/>
          <p:nvPr>
            <p:custDataLst>
              <p:tags r:id="rId3"/>
            </p:custDataLst>
          </p:nvPr>
        </p:nvSpPr>
        <p:spPr>
          <a:xfrm>
            <a:off x="169545" y="0"/>
            <a:ext cx="12021820" cy="953135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sz="2400" b="1">
              <a:solidFill>
                <a:srgbClr val="00B0F0"/>
              </a:solidFill>
              <a:effectLst/>
              <a:latin typeface="黑体" panose="02010609060101010101" charset="-122"/>
              <a:ea typeface="黑体" panose="02010609060101010101" charset="-122"/>
              <a:cs typeface="楷体" panose="02010609060101010101" pitchFamily="49" charset="-122"/>
              <a:sym typeface="+mn-ea"/>
            </a:endParaRPr>
          </a:p>
          <a:p>
            <a:r>
              <a:rPr lang="zh-CN" altLang="en-US" sz="3200" b="1">
                <a:solidFill>
                  <a:srgbClr val="C00000"/>
                </a:solidFill>
                <a:effectLst/>
                <a:latin typeface="黑体" panose="02010609060101010101" charset="-122"/>
                <a:ea typeface="黑体" panose="02010609060101010101" charset="-122"/>
                <a:sym typeface="+mn-ea"/>
              </a:rPr>
              <a:t>二、工农武装割据开辟革命新道路</a:t>
            </a:r>
            <a:endParaRPr kumimoji="1" lang="zh-CN" altLang="en-US" sz="3200" b="1" noProof="0" smtClean="0">
              <a:ln>
                <a:noFill/>
              </a:ln>
              <a:solidFill>
                <a:srgbClr val="C00000"/>
              </a:solidFill>
              <a:effectLst/>
              <a:uLnTx/>
              <a:uFillTx/>
              <a:latin typeface="黑体" panose="02010609060101010101" charset="-122"/>
              <a:ea typeface="黑体" panose="02010609060101010101" charset="-122"/>
              <a:cs typeface="楷体" panose="02010609060101010101" pitchFamily="49" charset="-122"/>
              <a:sym typeface="+mn-ea"/>
            </a:endParaRPr>
          </a:p>
        </p:txBody>
      </p:sp>
      <p:sp>
        <p:nvSpPr>
          <p:cNvPr id="4" name="文本框 3"/>
          <p:cNvSpPr txBox="1"/>
          <p:nvPr>
            <p:custDataLst>
              <p:tags r:id="rId4"/>
            </p:custDataLst>
          </p:nvPr>
        </p:nvSpPr>
        <p:spPr>
          <a:xfrm>
            <a:off x="271145" y="1517015"/>
            <a:ext cx="11649710" cy="521970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800" b="1">
                <a:solidFill>
                  <a:srgbClr val="00B0F0"/>
                </a:solidFill>
                <a:latin typeface="楷体" panose="02010609060101010101" pitchFamily="49" charset="-122"/>
                <a:ea typeface="楷体" panose="02010609060101010101" pitchFamily="49" charset="-122"/>
                <a:sym typeface="+mn-ea"/>
              </a:rPr>
              <a:t>结合教材以及图片，分析大革命失败后，中共是怎样探索中国革命道路的？</a:t>
            </a:r>
            <a:endParaRPr lang="zh-CN" altLang="en-US" sz="2800" b="1">
              <a:solidFill>
                <a:srgbClr val="00B0F0"/>
              </a:solidFill>
              <a:latin typeface="楷体" panose="02010609060101010101" pitchFamily="49" charset="-122"/>
              <a:ea typeface="楷体" panose="02010609060101010101" pitchFamily="49" charset="-122"/>
              <a:sym typeface="+mn-ea"/>
            </a:endParaRPr>
          </a:p>
        </p:txBody>
      </p:sp>
      <p:grpSp>
        <p:nvGrpSpPr>
          <p:cNvPr id="10" name="组合 9"/>
          <p:cNvGrpSpPr/>
          <p:nvPr>
            <p:custDataLst>
              <p:tags r:id="rId5"/>
            </p:custDataLst>
          </p:nvPr>
        </p:nvGrpSpPr>
        <p:grpSpPr>
          <a:xfrm>
            <a:off x="1216660" y="2247265"/>
            <a:ext cx="8716010" cy="4415790"/>
            <a:chOff x="1916" y="3539"/>
            <a:chExt cx="13726" cy="6954"/>
          </a:xfrm>
        </p:grpSpPr>
        <p:grpSp>
          <p:nvGrpSpPr>
            <p:cNvPr id="5" name="组合 4"/>
            <p:cNvGrpSpPr/>
            <p:nvPr>
              <p:custDataLst>
                <p:tags r:id="rId6"/>
              </p:custDataLst>
            </p:nvPr>
          </p:nvGrpSpPr>
          <p:grpSpPr>
            <a:xfrm>
              <a:off x="1916" y="3539"/>
              <a:ext cx="13726" cy="6954"/>
              <a:chOff x="2670" y="1688"/>
              <a:chExt cx="13726" cy="7540"/>
            </a:xfrm>
          </p:grpSpPr>
          <p:pic>
            <p:nvPicPr>
              <p:cNvPr id="35852" name="Picture 2" descr="南昌起义3">
                <a:hlinkClick r:id="rId9" action="ppaction://hlinkfile"/>
              </p:cNvPr>
              <p:cNvPicPr>
                <a:picLocks noChangeAspect="1"/>
              </p:cNvPicPr>
              <p:nvPr>
                <p:custDataLst>
                  <p:tags r:id="rId8"/>
                </p:custDataLst>
              </p:nvPr>
            </p:nvPicPr>
            <p:blipFill>
              <a:blip r:embed="rId7"/>
              <a:stretch>
                <a:fillRect/>
              </a:stretch>
            </p:blipFill>
            <p:spPr>
              <a:xfrm>
                <a:off x="2670" y="1747"/>
                <a:ext cx="6808" cy="3831"/>
              </a:xfrm>
              <a:prstGeom prst="rect">
                <a:avLst/>
              </a:prstGeom>
              <a:noFill/>
              <a:ln w="9525">
                <a:noFill/>
              </a:ln>
            </p:spPr>
          </p:pic>
          <p:pic>
            <p:nvPicPr>
              <p:cNvPr id="35850" name="Picture 6" descr="建立工农红军"/>
              <p:cNvPicPr>
                <a:picLocks noChangeAspect="1"/>
              </p:cNvPicPr>
              <p:nvPr>
                <p:custDataLst>
                  <p:tags r:id="rId11"/>
                </p:custDataLst>
              </p:nvPr>
            </p:nvPicPr>
            <p:blipFill>
              <a:blip r:embed="rId10"/>
              <a:stretch>
                <a:fillRect/>
              </a:stretch>
            </p:blipFill>
            <p:spPr>
              <a:xfrm>
                <a:off x="9644" y="1688"/>
                <a:ext cx="6752" cy="4071"/>
              </a:xfrm>
              <a:prstGeom prst="rect">
                <a:avLst/>
              </a:prstGeom>
              <a:noFill/>
              <a:ln w="9525">
                <a:noFill/>
              </a:ln>
            </p:spPr>
          </p:pic>
          <p:pic>
            <p:nvPicPr>
              <p:cNvPr id="35848" name="Picture 4" descr="八七会议会址"/>
              <p:cNvPicPr>
                <a:picLocks noChangeAspect="1"/>
              </p:cNvPicPr>
              <p:nvPr>
                <p:custDataLst>
                  <p:tags r:id="rId13"/>
                </p:custDataLst>
              </p:nvPr>
            </p:nvPicPr>
            <p:blipFill>
              <a:blip r:embed="rId12"/>
              <a:stretch>
                <a:fillRect/>
              </a:stretch>
            </p:blipFill>
            <p:spPr>
              <a:xfrm>
                <a:off x="2670" y="5786"/>
                <a:ext cx="6460" cy="3441"/>
              </a:xfrm>
              <a:prstGeom prst="rect">
                <a:avLst/>
              </a:prstGeom>
              <a:noFill/>
              <a:ln w="9525">
                <a:noFill/>
              </a:ln>
            </p:spPr>
          </p:pic>
          <p:pic>
            <p:nvPicPr>
              <p:cNvPr id="35846" name="Picture 8" descr="上井冈山"/>
              <p:cNvPicPr>
                <a:picLocks noChangeAspect="1"/>
              </p:cNvPicPr>
              <p:nvPr>
                <p:custDataLst>
                  <p:tags r:id="rId15"/>
                </p:custDataLst>
              </p:nvPr>
            </p:nvPicPr>
            <p:blipFill>
              <a:blip r:embed="rId14">
                <a:lum bright="-6000" contrast="8000"/>
              </a:blip>
              <a:stretch>
                <a:fillRect/>
              </a:stretch>
            </p:blipFill>
            <p:spPr>
              <a:xfrm>
                <a:off x="9644" y="5846"/>
                <a:ext cx="6489" cy="3382"/>
              </a:xfrm>
              <a:prstGeom prst="rect">
                <a:avLst/>
              </a:prstGeom>
              <a:noFill/>
              <a:ln w="9525">
                <a:noFill/>
              </a:ln>
            </p:spPr>
          </p:pic>
        </p:grpSp>
        <p:sp>
          <p:nvSpPr>
            <p:cNvPr id="6" name="文本框 5"/>
            <p:cNvSpPr txBox="1"/>
            <p:nvPr>
              <p:custDataLst>
                <p:tags r:id="rId16"/>
              </p:custDataLst>
            </p:nvPr>
          </p:nvSpPr>
          <p:spPr>
            <a:xfrm>
              <a:off x="10120" y="6285"/>
              <a:ext cx="4052" cy="841"/>
            </a:xfrm>
            <a:prstGeom prst="rect">
              <a:avLst/>
            </a:prstGeom>
            <a:solidFill>
              <a:schemeClr val="accent6">
                <a:lumMod val="20000"/>
                <a:lumOff val="80000"/>
              </a:schemeClr>
            </a:solidFill>
          </p:spPr>
          <p:txBody>
            <a:bodyPr wrap="square" rtlCol="0" anchor="t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zh-CN" altLang="en-US" sz="2400" b="1">
                  <a:solidFill>
                    <a:srgbClr val="C00000"/>
                  </a:solidFill>
                  <a:latin typeface="楷体" panose="02010609060101010101" pitchFamily="49" charset="-122"/>
                  <a:ea typeface="楷体" panose="02010609060101010101" pitchFamily="49" charset="-122"/>
                  <a:sym typeface="+mn-ea"/>
                </a:rPr>
                <a:t>湘赣边秋收起义</a:t>
              </a:r>
              <a:endParaRPr lang="zh-CN" altLang="zh-CN" sz="2400" b="1">
                <a:solidFill>
                  <a:srgbClr val="C00000"/>
                </a:solidFill>
                <a:latin typeface="楷体" panose="02010609060101010101" pitchFamily="49" charset="-122"/>
                <a:ea typeface="楷体" panose="02010609060101010101" pitchFamily="49" charset="-122"/>
                <a:sym typeface="+mn-ea"/>
              </a:endParaRPr>
            </a:p>
          </p:txBody>
        </p:sp>
        <p:sp>
          <p:nvSpPr>
            <p:cNvPr id="7" name="文本框 6"/>
            <p:cNvSpPr txBox="1"/>
            <p:nvPr>
              <p:custDataLst>
                <p:tags r:id="rId17"/>
              </p:custDataLst>
            </p:nvPr>
          </p:nvSpPr>
          <p:spPr>
            <a:xfrm>
              <a:off x="2742" y="9620"/>
              <a:ext cx="3323" cy="841"/>
            </a:xfrm>
            <a:prstGeom prst="rect">
              <a:avLst/>
            </a:prstGeom>
            <a:solidFill>
              <a:schemeClr val="accent6">
                <a:lumMod val="20000"/>
                <a:lumOff val="80000"/>
              </a:schemeClr>
            </a:solidFill>
          </p:spPr>
          <p:txBody>
            <a:bodyPr wrap="square" rtlCol="0" anchor="t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zh-CN" altLang="en-US" sz="2400" b="1">
                  <a:solidFill>
                    <a:srgbClr val="C00000"/>
                  </a:solidFill>
                  <a:latin typeface="楷体" panose="02010609060101010101" pitchFamily="49" charset="-122"/>
                  <a:ea typeface="楷体" panose="02010609060101010101" pitchFamily="49" charset="-122"/>
                  <a:sym typeface="+mn-ea"/>
                </a:rPr>
                <a:t>八七会议会址</a:t>
              </a:r>
              <a:endParaRPr lang="zh-CN" altLang="zh-CN" sz="2400" b="1">
                <a:solidFill>
                  <a:srgbClr val="C00000"/>
                </a:solidFill>
                <a:latin typeface="楷体" panose="02010609060101010101" pitchFamily="49" charset="-122"/>
                <a:ea typeface="楷体" panose="02010609060101010101" pitchFamily="49" charset="-122"/>
                <a:sym typeface="+mn-ea"/>
              </a:endParaRPr>
            </a:p>
          </p:txBody>
        </p:sp>
        <p:sp>
          <p:nvSpPr>
            <p:cNvPr id="8" name="文本框 7"/>
            <p:cNvSpPr txBox="1"/>
            <p:nvPr>
              <p:custDataLst>
                <p:tags r:id="rId18"/>
              </p:custDataLst>
            </p:nvPr>
          </p:nvSpPr>
          <p:spPr>
            <a:xfrm>
              <a:off x="2742" y="6217"/>
              <a:ext cx="3714" cy="822"/>
            </a:xfrm>
            <a:prstGeom prst="rect">
              <a:avLst/>
            </a:prstGeom>
            <a:solidFill>
              <a:schemeClr val="accent6">
                <a:lumMod val="20000"/>
                <a:lumOff val="80000"/>
              </a:schemeClr>
            </a:solidFill>
          </p:spPr>
          <p:txBody>
            <a:bodyPr wrap="square" rtlCol="0" anchor="t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indent="0" fontAlgn="auto">
                <a:lnSpc>
                  <a:spcPct val="100000"/>
                </a:lnSpc>
              </a:pPr>
              <a:r>
                <a:rPr lang="zh-CN" altLang="en-US" sz="2800" b="1">
                  <a:solidFill>
                    <a:srgbClr val="C00000"/>
                  </a:solidFill>
                  <a:latin typeface="楷体" panose="02010609060101010101" pitchFamily="49" charset="-122"/>
                  <a:ea typeface="楷体" panose="02010609060101010101" pitchFamily="49" charset="-122"/>
                  <a:sym typeface="+mn-ea"/>
                </a:rPr>
                <a:t>八一南昌起义</a:t>
              </a:r>
              <a:endParaRPr lang="zh-CN" altLang="en-US" sz="2800" b="1">
                <a:solidFill>
                  <a:srgbClr val="C00000"/>
                </a:solidFill>
                <a:latin typeface="楷体" panose="02010609060101010101" pitchFamily="49" charset="-122"/>
                <a:ea typeface="楷体" panose="02010609060101010101" pitchFamily="49" charset="-122"/>
                <a:sym typeface="+mn-ea"/>
              </a:endParaRPr>
            </a:p>
          </p:txBody>
        </p:sp>
        <p:sp>
          <p:nvSpPr>
            <p:cNvPr id="9" name="文本框 8"/>
            <p:cNvSpPr txBox="1"/>
            <p:nvPr>
              <p:custDataLst>
                <p:tags r:id="rId19"/>
              </p:custDataLst>
            </p:nvPr>
          </p:nvSpPr>
          <p:spPr>
            <a:xfrm>
              <a:off x="9447" y="9620"/>
              <a:ext cx="5407" cy="841"/>
            </a:xfrm>
            <a:prstGeom prst="rect">
              <a:avLst/>
            </a:prstGeom>
            <a:solidFill>
              <a:schemeClr val="accent6">
                <a:lumMod val="20000"/>
                <a:lumOff val="80000"/>
              </a:schemeClr>
            </a:solidFill>
          </p:spPr>
          <p:txBody>
            <a:bodyPr wrap="square" rtlCol="0" anchor="t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zh-CN" altLang="zh-CN" sz="2400" b="1">
                  <a:solidFill>
                    <a:srgbClr val="C00000"/>
                  </a:solidFill>
                  <a:latin typeface="黑体" panose="02010609060101010101" charset="-122"/>
                  <a:ea typeface="黑体" panose="02010609060101010101" charset="-122"/>
                  <a:sym typeface="+mn-ea"/>
                </a:rPr>
                <a:t>开辟井冈山革命根据地</a:t>
              </a:r>
              <a:endParaRPr lang="zh-CN" altLang="zh-CN" sz="2400" b="1">
                <a:solidFill>
                  <a:srgbClr val="C00000"/>
                </a:solidFill>
                <a:latin typeface="黑体" panose="02010609060101010101" charset="-122"/>
                <a:ea typeface="黑体" panose="02010609060101010101" charset="-122"/>
                <a:sym typeface="+mn-ea"/>
              </a:endParaRPr>
            </a:p>
          </p:txBody>
        </p:sp>
      </p:grpSp>
    </p:spTree>
    <p:custDataLst>
      <p:tags r:id="rId20"/>
    </p:custData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sp>
        <p:nvSpPr>
          <p:cNvPr id="3" name="文本框 2"/>
          <p:cNvSpPr txBox="1"/>
          <p:nvPr>
            <p:custDataLst>
              <p:tags r:id="rId3"/>
            </p:custDataLst>
          </p:nvPr>
        </p:nvSpPr>
        <p:spPr>
          <a:xfrm>
            <a:off x="169545" y="55245"/>
            <a:ext cx="12021820" cy="4461510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3200" b="1">
                <a:solidFill>
                  <a:srgbClr val="C00000"/>
                </a:solidFill>
                <a:effectLst/>
                <a:latin typeface="黑体" panose="02010609060101010101" charset="-122"/>
                <a:ea typeface="黑体" panose="02010609060101010101" charset="-122"/>
                <a:sym typeface="+mn-ea"/>
              </a:rPr>
              <a:t>二、工农武装割据开辟革命新道路</a:t>
            </a:r>
            <a:endParaRPr lang="zh-CN" altLang="en-US" sz="3200" b="1">
              <a:solidFill>
                <a:srgbClr val="C00000"/>
              </a:solidFill>
              <a:effectLst/>
              <a:latin typeface="黑体" panose="02010609060101010101" charset="-122"/>
              <a:ea typeface="黑体" panose="02010609060101010101" charset="-122"/>
              <a:sym typeface="+mn-ea"/>
            </a:endParaRPr>
          </a:p>
          <a:p>
            <a:r>
              <a:rPr lang="zh-CN" altLang="en-US" sz="2800" b="1" noProof="0">
                <a:ln>
                  <a:noFill/>
                </a:ln>
                <a:solidFill>
                  <a:srgbClr val="F80EE5"/>
                </a:solidFill>
                <a:effectLst/>
                <a:uLnTx/>
                <a:uFillTx/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开启武装斗争之路</a:t>
            </a:r>
            <a:r>
              <a:rPr lang="zh-CN" altLang="en-US" sz="2800" b="1">
                <a:solidFill>
                  <a:srgbClr val="892983"/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（城市暴动</a:t>
            </a:r>
            <a:r>
              <a:rPr lang="en-US" altLang="zh-CN" sz="2800" b="1">
                <a:solidFill>
                  <a:srgbClr val="892983"/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——</a:t>
            </a:r>
            <a:r>
              <a:rPr lang="zh-CN" altLang="en-US" sz="2800" b="1">
                <a:solidFill>
                  <a:srgbClr val="892983"/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借鉴苏联</a:t>
            </a:r>
            <a:r>
              <a:rPr lang="zh-CN" altLang="en-US" sz="2800" b="1" smtClean="0">
                <a:solidFill>
                  <a:srgbClr val="892983"/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经验）</a:t>
            </a:r>
            <a:endParaRPr kumimoji="0" lang="zh-CN" altLang="en-US" sz="2800" b="1" i="0" u="none" strike="noStrike" kern="1200" cap="none" spc="0" normalizeH="0" baseline="0" noProof="0">
              <a:ln>
                <a:noFill/>
              </a:ln>
              <a:solidFill>
                <a:srgbClr val="892983"/>
              </a:solidFill>
              <a:effectLst/>
              <a:uLnTx/>
              <a:uFillTx/>
              <a:latin typeface="黑体" panose="02010609060101010101" charset="-122"/>
              <a:ea typeface="黑体" panose="02010609060101010101" charset="-122"/>
              <a:cs typeface="黑体" panose="02010609060101010101" charset="-122"/>
              <a:sym typeface="+mn-ea"/>
            </a:endParaRPr>
          </a:p>
          <a:p>
            <a:r>
              <a:rPr lang="en-US" altLang="zh-CN" sz="2800" b="1">
                <a:solidFill>
                  <a:srgbClr val="00B050"/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1</a:t>
            </a:r>
            <a:r>
              <a:rPr lang="zh-CN" altLang="en-US" sz="2800" b="1">
                <a:solidFill>
                  <a:srgbClr val="00B050"/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、</a:t>
            </a:r>
            <a:r>
              <a:rPr lang="zh-CN" sz="2800" b="1">
                <a:solidFill>
                  <a:srgbClr val="00B050"/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南昌起义（</a:t>
            </a:r>
            <a:r>
              <a:rPr lang="en-US" altLang="zh-CN" sz="2800" b="1">
                <a:solidFill>
                  <a:srgbClr val="00B050"/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1927.8.1</a:t>
            </a:r>
            <a:r>
              <a:rPr lang="zh-CN" sz="2800" b="1">
                <a:solidFill>
                  <a:srgbClr val="00B050"/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）</a:t>
            </a:r>
            <a:endParaRPr lang="zh-CN" sz="2800" b="1">
              <a:solidFill>
                <a:srgbClr val="00B050"/>
              </a:solidFill>
              <a:latin typeface="黑体" panose="02010609060101010101" charset="-122"/>
              <a:ea typeface="黑体" panose="02010609060101010101" charset="-122"/>
              <a:cs typeface="黑体" panose="02010609060101010101" charset="-122"/>
              <a:sym typeface="+mn-ea"/>
            </a:endParaRPr>
          </a:p>
          <a:p>
            <a:r>
              <a:rPr lang="zh-CN" sz="2800" b="1">
                <a:solidFill>
                  <a:srgbClr val="1015FA"/>
                </a:solidFill>
                <a:effectLst/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（</a:t>
            </a:r>
            <a:r>
              <a:rPr lang="en-US" altLang="zh-CN" sz="2800" b="1">
                <a:solidFill>
                  <a:srgbClr val="1015FA"/>
                </a:solidFill>
                <a:effectLst/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1</a:t>
            </a:r>
            <a:r>
              <a:rPr lang="zh-CN" sz="2800" b="1">
                <a:solidFill>
                  <a:srgbClr val="1015FA"/>
                </a:solidFill>
                <a:effectLst/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）原因</a:t>
            </a:r>
            <a:r>
              <a:rPr sz="2800" b="1">
                <a:solidFill>
                  <a:srgbClr val="1015FA"/>
                </a:solidFill>
                <a:effectLst/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：</a:t>
            </a:r>
            <a:endParaRPr sz="2800" b="1">
              <a:solidFill>
                <a:srgbClr val="1015FA"/>
              </a:solidFill>
              <a:effectLst/>
              <a:latin typeface="黑体" panose="02010609060101010101" charset="-122"/>
              <a:ea typeface="黑体" panose="02010609060101010101" charset="-122"/>
              <a:cs typeface="黑体" panose="02010609060101010101" charset="-122"/>
              <a:sym typeface="+mn-ea"/>
            </a:endParaRPr>
          </a:p>
          <a:p>
            <a:endParaRPr lang="zh-CN" sz="2800" b="1">
              <a:solidFill>
                <a:srgbClr val="1015FA"/>
              </a:solidFill>
              <a:effectLst/>
              <a:latin typeface="黑体" panose="02010609060101010101" charset="-122"/>
              <a:ea typeface="黑体" panose="02010609060101010101" charset="-122"/>
              <a:cs typeface="黑体" panose="02010609060101010101" charset="-122"/>
              <a:sym typeface="+mn-ea"/>
            </a:endParaRPr>
          </a:p>
          <a:p>
            <a:r>
              <a:rPr lang="zh-CN" sz="2800" b="1">
                <a:solidFill>
                  <a:srgbClr val="1015FA"/>
                </a:solidFill>
                <a:effectLst/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（</a:t>
            </a:r>
            <a:r>
              <a:rPr lang="en-US" altLang="zh-CN" sz="2800" b="1">
                <a:solidFill>
                  <a:srgbClr val="1015FA"/>
                </a:solidFill>
                <a:effectLst/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2</a:t>
            </a:r>
            <a:r>
              <a:rPr lang="zh-CN" altLang="en-US" sz="2800" b="1">
                <a:solidFill>
                  <a:srgbClr val="1015FA"/>
                </a:solidFill>
                <a:effectLst/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）</a:t>
            </a:r>
            <a:r>
              <a:rPr lang="zh-CN" sz="2800" b="1">
                <a:solidFill>
                  <a:srgbClr val="1015FA"/>
                </a:solidFill>
                <a:effectLst/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过程</a:t>
            </a:r>
            <a:r>
              <a:rPr sz="2800" b="1">
                <a:solidFill>
                  <a:srgbClr val="1015FA"/>
                </a:solidFill>
                <a:effectLst/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：</a:t>
            </a:r>
            <a:endParaRPr sz="2800" b="1">
              <a:solidFill>
                <a:srgbClr val="1015FA"/>
              </a:solidFill>
              <a:effectLst/>
              <a:latin typeface="黑体" panose="02010609060101010101" charset="-122"/>
              <a:ea typeface="黑体" panose="02010609060101010101" charset="-122"/>
              <a:cs typeface="黑体" panose="02010609060101010101" charset="-122"/>
              <a:sym typeface="+mn-ea"/>
            </a:endParaRPr>
          </a:p>
          <a:p>
            <a:endParaRPr kumimoji="1" lang="zh-CN" altLang="en-US" sz="2800" b="1" noProof="0" smtClean="0">
              <a:ln>
                <a:noFill/>
              </a:ln>
              <a:solidFill>
                <a:srgbClr val="1015FA"/>
              </a:solidFill>
              <a:effectLst/>
              <a:uLnTx/>
              <a:uFillTx/>
              <a:latin typeface="黑体" panose="02010609060101010101" charset="-122"/>
              <a:ea typeface="黑体" panose="02010609060101010101" charset="-122"/>
              <a:cs typeface="黑体" panose="02010609060101010101" charset="-122"/>
              <a:sym typeface="+mn-ea"/>
            </a:endParaRPr>
          </a:p>
          <a:p>
            <a:endParaRPr kumimoji="1" lang="zh-CN" altLang="en-US" sz="2800" b="1" noProof="0" smtClean="0">
              <a:ln>
                <a:noFill/>
              </a:ln>
              <a:solidFill>
                <a:srgbClr val="1015FA"/>
              </a:solidFill>
              <a:effectLst/>
              <a:uLnTx/>
              <a:uFillTx/>
              <a:latin typeface="黑体" panose="02010609060101010101" charset="-122"/>
              <a:ea typeface="黑体" panose="02010609060101010101" charset="-122"/>
              <a:cs typeface="黑体" panose="02010609060101010101" charset="-122"/>
              <a:sym typeface="+mn-ea"/>
            </a:endParaRPr>
          </a:p>
          <a:p>
            <a:endParaRPr kumimoji="1" lang="zh-CN" altLang="en-US" sz="2800" b="1" noProof="0" smtClean="0">
              <a:ln>
                <a:noFill/>
              </a:ln>
              <a:solidFill>
                <a:srgbClr val="1015FA"/>
              </a:solidFill>
              <a:effectLst/>
              <a:uLnTx/>
              <a:uFillTx/>
              <a:latin typeface="黑体" panose="02010609060101010101" charset="-122"/>
              <a:ea typeface="黑体" panose="02010609060101010101" charset="-122"/>
              <a:cs typeface="黑体" panose="02010609060101010101" charset="-122"/>
              <a:sym typeface="+mn-ea"/>
            </a:endParaRPr>
          </a:p>
          <a:p>
            <a:r>
              <a:rPr lang="zh-CN" sz="2800" b="1">
                <a:solidFill>
                  <a:srgbClr val="1015FA"/>
                </a:solidFill>
                <a:effectLst/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（</a:t>
            </a:r>
            <a:r>
              <a:rPr lang="en-US" altLang="zh-CN" sz="2800" b="1">
                <a:solidFill>
                  <a:srgbClr val="1015FA"/>
                </a:solidFill>
                <a:effectLst/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3</a:t>
            </a:r>
            <a:r>
              <a:rPr lang="zh-CN" altLang="en-US" sz="2800" b="1">
                <a:solidFill>
                  <a:srgbClr val="1015FA"/>
                </a:solidFill>
                <a:effectLst/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）</a:t>
            </a:r>
            <a:r>
              <a:rPr lang="zh-CN" sz="2800" b="1">
                <a:solidFill>
                  <a:srgbClr val="1015FA"/>
                </a:solidFill>
                <a:effectLst/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意义</a:t>
            </a:r>
            <a:r>
              <a:rPr sz="2800" b="1">
                <a:solidFill>
                  <a:srgbClr val="1015FA"/>
                </a:solidFill>
                <a:effectLst/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：</a:t>
            </a:r>
            <a:endParaRPr kumimoji="1" lang="zh-CN" altLang="en-US" sz="2800" b="1" noProof="0" smtClean="0">
              <a:ln>
                <a:noFill/>
              </a:ln>
              <a:solidFill>
                <a:srgbClr val="1015FA"/>
              </a:solidFill>
              <a:effectLst/>
              <a:uLnTx/>
              <a:uFillTx/>
              <a:latin typeface="黑体" panose="02010609060101010101" charset="-122"/>
              <a:ea typeface="黑体" panose="02010609060101010101" charset="-122"/>
              <a:cs typeface="黑体" panose="02010609060101010101" charset="-122"/>
              <a:sym typeface="+mn-ea"/>
            </a:endParaRPr>
          </a:p>
        </p:txBody>
      </p:sp>
      <p:sp>
        <p:nvSpPr>
          <p:cNvPr id="2" name="文本框 1"/>
          <p:cNvSpPr txBox="1"/>
          <p:nvPr>
            <p:custDataLst>
              <p:tags r:id="rId4"/>
            </p:custDataLst>
          </p:nvPr>
        </p:nvSpPr>
        <p:spPr>
          <a:xfrm>
            <a:off x="2256155" y="1504950"/>
            <a:ext cx="9935845" cy="1189355"/>
          </a:xfrm>
          <a:prstGeom prst="rect">
            <a:avLst/>
          </a:prstGeom>
          <a:noFill/>
          <a:ln>
            <a:solidFill>
              <a:schemeClr val="accent3">
                <a:lumMod val="75000"/>
              </a:schemeClr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chemeClr val="accent6">
                    <a:lumMod val="20000"/>
                    <a:lumOff val="80000"/>
                  </a:schemeClr>
                </a:solidFill>
              </a14:hiddenFill>
            </a:ext>
          </a:extLst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fontAlgn="auto">
              <a:lnSpc>
                <a:spcPct val="85000"/>
              </a:lnSpc>
            </a:pPr>
            <a:r>
              <a:rPr lang="en-US" altLang="zh-CN" sz="2800" b="1">
                <a:effectLst/>
                <a:latin typeface="楷体" panose="02010609060101010101" pitchFamily="49" charset="-122"/>
                <a:ea typeface="楷体" panose="02010609060101010101" pitchFamily="49" charset="-122"/>
                <a:cs typeface="仿宋" panose="02010609060101010101" pitchFamily="49" charset="-122"/>
                <a:sym typeface="+mn-ea"/>
              </a:rPr>
              <a:t>①</a:t>
            </a:r>
            <a:r>
              <a:rPr lang="zh-CN" sz="2800" b="1">
                <a:effectLst/>
                <a:latin typeface="楷体" panose="02010609060101010101" pitchFamily="49" charset="-122"/>
                <a:ea typeface="楷体" panose="02010609060101010101" pitchFamily="49" charset="-122"/>
                <a:cs typeface="仿宋" panose="02010609060101010101" pitchFamily="49" charset="-122"/>
                <a:sym typeface="+mn-ea"/>
              </a:rPr>
              <a:t>国民革命失败后，中国共产党认识到掌握武装力量的重要性。</a:t>
            </a:r>
            <a:endParaRPr lang="zh-CN" sz="2800" b="1">
              <a:effectLst/>
              <a:latin typeface="楷体" panose="02010609060101010101" pitchFamily="49" charset="-122"/>
              <a:ea typeface="楷体" panose="02010609060101010101" pitchFamily="49" charset="-122"/>
              <a:cs typeface="仿宋" panose="02010609060101010101" pitchFamily="49" charset="-122"/>
              <a:sym typeface="+mn-ea"/>
            </a:endParaRPr>
          </a:p>
          <a:p>
            <a:pPr indent="0" fontAlgn="auto">
              <a:lnSpc>
                <a:spcPct val="85000"/>
              </a:lnSpc>
            </a:pPr>
            <a:r>
              <a:rPr lang="zh-CN" sz="2800" b="1">
                <a:effectLst/>
                <a:latin typeface="楷体" panose="02010609060101010101" pitchFamily="49" charset="-122"/>
                <a:ea typeface="楷体" panose="02010609060101010101" pitchFamily="49" charset="-122"/>
                <a:cs typeface="仿宋" panose="02010609060101010101" pitchFamily="49" charset="-122"/>
                <a:sym typeface="+mn-ea"/>
              </a:rPr>
              <a:t>②为了挽救革命，中国共产党决定用武装起义来反抗国民党反动派的屠杀政策。</a:t>
            </a:r>
            <a:endParaRPr lang="zh-CN" altLang="en-US" sz="2800" b="1">
              <a:effectLst/>
              <a:latin typeface="楷体" panose="02010609060101010101" pitchFamily="49" charset="-122"/>
              <a:ea typeface="楷体" panose="02010609060101010101" pitchFamily="49" charset="-122"/>
              <a:cs typeface="仿宋" panose="02010609060101010101" pitchFamily="49" charset="-122"/>
              <a:sym typeface="+mn-ea"/>
            </a:endParaRPr>
          </a:p>
        </p:txBody>
      </p:sp>
      <p:sp>
        <p:nvSpPr>
          <p:cNvPr id="4" name="文本框 3"/>
          <p:cNvSpPr txBox="1"/>
          <p:nvPr>
            <p:custDataLst>
              <p:tags r:id="rId5"/>
            </p:custDataLst>
          </p:nvPr>
        </p:nvSpPr>
        <p:spPr>
          <a:xfrm>
            <a:off x="921385" y="2813050"/>
            <a:ext cx="9935210" cy="1020445"/>
          </a:xfrm>
          <a:prstGeom prst="rect">
            <a:avLst/>
          </a:prstGeom>
          <a:noFill/>
          <a:ln>
            <a:solidFill>
              <a:schemeClr val="accent3">
                <a:lumMod val="75000"/>
              </a:schemeClr>
            </a:solidFill>
          </a:ln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fontAlgn="auto">
              <a:lnSpc>
                <a:spcPct val="84000"/>
              </a:lnSpc>
            </a:pPr>
            <a:r>
              <a:rPr lang="en-US" altLang="zh-CN" sz="2400" b="1">
                <a:solidFill>
                  <a:srgbClr val="00B0F0"/>
                </a:solidFill>
                <a:effectLst/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+mn-ea"/>
              </a:rPr>
              <a:t>①1927</a:t>
            </a:r>
            <a:r>
              <a:rPr lang="zh-CN" altLang="en-US" sz="2400" b="1">
                <a:solidFill>
                  <a:srgbClr val="00B0F0"/>
                </a:solidFill>
                <a:effectLst/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+mn-ea"/>
              </a:rPr>
              <a:t>年</a:t>
            </a:r>
            <a:r>
              <a:rPr lang="en-US" altLang="zh-CN" sz="2400" b="1">
                <a:solidFill>
                  <a:srgbClr val="00B0F0"/>
                </a:solidFill>
                <a:effectLst/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+mn-ea"/>
              </a:rPr>
              <a:t>8</a:t>
            </a:r>
            <a:r>
              <a:rPr lang="zh-CN" altLang="en-US" sz="2400" b="1">
                <a:solidFill>
                  <a:srgbClr val="00B0F0"/>
                </a:solidFill>
                <a:effectLst/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+mn-ea"/>
              </a:rPr>
              <a:t>月</a:t>
            </a:r>
            <a:r>
              <a:rPr lang="en-US" altLang="zh-CN" sz="2400" b="1">
                <a:solidFill>
                  <a:srgbClr val="00B0F0"/>
                </a:solidFill>
                <a:effectLst/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+mn-ea"/>
              </a:rPr>
              <a:t>1</a:t>
            </a:r>
            <a:r>
              <a:rPr lang="zh-CN" altLang="en-US" sz="2400" b="1">
                <a:solidFill>
                  <a:srgbClr val="00B0F0"/>
                </a:solidFill>
                <a:effectLst/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+mn-ea"/>
              </a:rPr>
              <a:t>日</a:t>
            </a:r>
            <a:r>
              <a:rPr lang="zh-CN" altLang="en-US" sz="2400" b="1">
                <a:solidFill>
                  <a:srgbClr val="C00000"/>
                </a:solidFill>
                <a:effectLst/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+mn-ea"/>
              </a:rPr>
              <a:t>周恩来、贺龙</a:t>
            </a:r>
            <a:r>
              <a:rPr lang="en-US" altLang="zh-CN" sz="2400" b="1">
                <a:solidFill>
                  <a:srgbClr val="C00000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+mn-ea"/>
              </a:rPr>
              <a:t>、叶挺</a:t>
            </a:r>
            <a:r>
              <a:rPr lang="zh-CN" altLang="en-US" sz="2400" b="1">
                <a:solidFill>
                  <a:srgbClr val="C00000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+mn-ea"/>
              </a:rPr>
              <a:t>、朱德、刘伯承</a:t>
            </a:r>
            <a:r>
              <a:rPr lang="zh-CN" altLang="en-US" sz="2400" b="1">
                <a:effectLst/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+mn-ea"/>
              </a:rPr>
              <a:t>等率起义军占领南昌城</a:t>
            </a:r>
            <a:endParaRPr lang="zh-CN" altLang="en-US" sz="2400" b="1">
              <a:effectLst/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  <a:sym typeface="+mn-ea"/>
            </a:endParaRPr>
          </a:p>
          <a:p>
            <a:pPr indent="0" fontAlgn="auto">
              <a:lnSpc>
                <a:spcPct val="84000"/>
              </a:lnSpc>
            </a:pPr>
            <a:r>
              <a:rPr lang="zh-CN" altLang="en-US" sz="2400" b="1">
                <a:effectLst/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+mn-ea"/>
              </a:rPr>
              <a:t>②起义军南下失败</a:t>
            </a:r>
            <a:endParaRPr lang="zh-CN" altLang="en-US" sz="2400" b="1">
              <a:effectLst/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  <a:sym typeface="+mn-ea"/>
            </a:endParaRPr>
          </a:p>
        </p:txBody>
      </p:sp>
      <p:sp>
        <p:nvSpPr>
          <p:cNvPr id="6" name="文本框 5"/>
          <p:cNvSpPr txBox="1"/>
          <p:nvPr>
            <p:custDataLst>
              <p:tags r:id="rId6"/>
            </p:custDataLst>
          </p:nvPr>
        </p:nvSpPr>
        <p:spPr>
          <a:xfrm>
            <a:off x="614680" y="4840605"/>
            <a:ext cx="10754360" cy="823595"/>
          </a:xfrm>
          <a:prstGeom prst="rect">
            <a:avLst/>
          </a:prstGeom>
          <a:noFill/>
          <a:ln>
            <a:solidFill>
              <a:schemeClr val="accent3">
                <a:lumMod val="75000"/>
              </a:schemeClr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chemeClr val="accent6">
                    <a:lumMod val="20000"/>
                    <a:lumOff val="80000"/>
                  </a:schemeClr>
                </a:solidFill>
              </a14:hiddenFill>
            </a:ext>
          </a:extLst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just" fontAlgn="auto">
              <a:lnSpc>
                <a:spcPct val="85000"/>
              </a:lnSpc>
              <a:spcBef>
                <a:spcPct val="0"/>
              </a:spcBef>
              <a:spcAft>
                <a:spcPct val="0"/>
              </a:spcAft>
            </a:pPr>
            <a:r>
              <a:rPr lang="en-US" sz="2800" b="1" err="1">
                <a:solidFill>
                  <a:srgbClr val="C00000"/>
                </a:solidFill>
                <a:effectLst/>
                <a:latin typeface="楷体" panose="02010609060101010101" pitchFamily="49" charset="-122"/>
                <a:ea typeface="楷体" panose="02010609060101010101" pitchFamily="49" charset="-122"/>
                <a:cs typeface="微软雅黑" panose="020b0503020204020204" charset="-122"/>
                <a:sym typeface="+mn-ea"/>
              </a:rPr>
              <a:t>打响了武装反抗国民党反动派的第一枪</a:t>
            </a:r>
            <a:r>
              <a:rPr lang="zh-CN" altLang="en-US" sz="2800" b="1">
                <a:solidFill>
                  <a:srgbClr val="C00000"/>
                </a:solidFill>
                <a:effectLst/>
                <a:latin typeface="楷体" panose="02010609060101010101" pitchFamily="49" charset="-122"/>
                <a:ea typeface="楷体" panose="02010609060101010101" pitchFamily="49" charset="-122"/>
                <a:cs typeface="微软雅黑" panose="020b0503020204020204" charset="-122"/>
                <a:sym typeface="+mn-ea"/>
              </a:rPr>
              <a:t>，标志中国共产党</a:t>
            </a:r>
            <a:r>
              <a:rPr lang="zh-CN" altLang="en-US" sz="2800" b="1" noProof="0">
                <a:ln>
                  <a:noFill/>
                </a:ln>
                <a:solidFill>
                  <a:srgbClr val="C00000"/>
                </a:solidFill>
                <a:effectLst/>
                <a:uLnTx/>
                <a:uFillTx/>
                <a:latin typeface="楷体" panose="02010609060101010101" pitchFamily="49" charset="-122"/>
                <a:ea typeface="楷体" panose="02010609060101010101" pitchFamily="49" charset="-122"/>
                <a:cs typeface="Arial"/>
                <a:sym typeface="+mn-ea"/>
              </a:rPr>
              <a:t>独立领导武装斗争、</a:t>
            </a:r>
            <a:r>
              <a:rPr lang="zh-CN" altLang="en-US" sz="2800" b="1" u="sng">
                <a:solidFill>
                  <a:srgbClr val="C00000"/>
                </a:solidFill>
                <a:effectLst/>
                <a:latin typeface="楷体" panose="02010609060101010101" pitchFamily="49" charset="-122"/>
                <a:ea typeface="楷体" panose="02010609060101010101" pitchFamily="49" charset="-122"/>
                <a:cs typeface="微软雅黑" panose="020b0503020204020204" charset="-122"/>
                <a:sym typeface="+mn-ea"/>
              </a:rPr>
              <a:t>创建人民军队</a:t>
            </a:r>
            <a:r>
              <a:rPr lang="zh-CN" altLang="en-US" sz="2800" b="1" noProof="0">
                <a:ln>
                  <a:noFill/>
                </a:ln>
                <a:solidFill>
                  <a:srgbClr val="C00000"/>
                </a:solidFill>
                <a:effectLst/>
                <a:uLnTx/>
                <a:uFillTx/>
                <a:latin typeface="楷体" panose="02010609060101010101" pitchFamily="49" charset="-122"/>
                <a:ea typeface="楷体" panose="02010609060101010101" pitchFamily="49" charset="-122"/>
                <a:cs typeface="Arial"/>
                <a:sym typeface="+mn-ea"/>
              </a:rPr>
              <a:t>和武装夺取政权</a:t>
            </a:r>
            <a:r>
              <a:rPr lang="zh-CN" altLang="en-US" sz="2800" b="1">
                <a:solidFill>
                  <a:srgbClr val="C00000"/>
                </a:solidFill>
                <a:effectLst/>
                <a:latin typeface="楷体" panose="02010609060101010101" pitchFamily="49" charset="-122"/>
                <a:ea typeface="楷体" panose="02010609060101010101" pitchFamily="49" charset="-122"/>
                <a:cs typeface="微软雅黑" panose="020b0503020204020204" charset="-122"/>
                <a:sym typeface="+mn-ea"/>
              </a:rPr>
              <a:t>的</a:t>
            </a:r>
            <a:r>
              <a:rPr lang="zh-CN" altLang="en-US" sz="2800" b="1" u="sng">
                <a:solidFill>
                  <a:srgbClr val="C00000"/>
                </a:solidFill>
                <a:effectLst/>
                <a:latin typeface="楷体" panose="02010609060101010101" pitchFamily="49" charset="-122"/>
                <a:ea typeface="楷体" panose="02010609060101010101" pitchFamily="49" charset="-122"/>
                <a:cs typeface="微软雅黑" panose="020b0503020204020204" charset="-122"/>
                <a:sym typeface="+mn-ea"/>
              </a:rPr>
              <a:t>开始</a:t>
            </a:r>
            <a:r>
              <a:rPr lang="en-US" sz="2800" b="1">
                <a:solidFill>
                  <a:srgbClr val="C00000"/>
                </a:solidFill>
                <a:effectLst/>
                <a:latin typeface="楷体" panose="02010609060101010101" pitchFamily="49" charset="-122"/>
                <a:ea typeface="楷体" panose="02010609060101010101" pitchFamily="49" charset="-122"/>
                <a:cs typeface="微软雅黑" panose="020b0503020204020204" charset="-122"/>
                <a:sym typeface="+mn-ea"/>
              </a:rPr>
              <a:t>。</a:t>
            </a:r>
            <a:r>
              <a:rPr lang="zh-CN" altLang="en-US" sz="2800" b="1">
                <a:solidFill>
                  <a:srgbClr val="C00000"/>
                </a:solidFill>
                <a:effectLst/>
                <a:latin typeface="楷体" panose="02010609060101010101" pitchFamily="49" charset="-122"/>
                <a:ea typeface="楷体" panose="02010609060101010101" pitchFamily="49" charset="-122"/>
                <a:cs typeface="微软雅黑" panose="020b0503020204020204" charset="-122"/>
                <a:sym typeface="+mn-ea"/>
              </a:rPr>
              <a:t>（八一建军节）</a:t>
            </a:r>
            <a:endParaRPr lang="zh-CN" altLang="en-US" sz="2800" b="1">
              <a:solidFill>
                <a:srgbClr val="C00000"/>
              </a:solidFill>
              <a:effectLst/>
              <a:latin typeface="楷体" panose="02010609060101010101" pitchFamily="49" charset="-122"/>
              <a:ea typeface="楷体" panose="02010609060101010101" pitchFamily="49" charset="-122"/>
              <a:cs typeface="微软雅黑" panose="020b0503020204020204" charset="-122"/>
              <a:sym typeface="+mn-ea"/>
            </a:endParaRPr>
          </a:p>
        </p:txBody>
      </p:sp>
    </p:spTree>
    <p:custDataLst>
      <p:tags r:id="rId7"/>
    </p:custData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 nodeType="clickPar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 nodeType="clickPar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/>
      <p:bldP spid="6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sp>
        <p:nvSpPr>
          <p:cNvPr id="3" name="文本框 2"/>
          <p:cNvSpPr txBox="1"/>
          <p:nvPr>
            <p:custDataLst>
              <p:tags r:id="rId3"/>
            </p:custDataLst>
          </p:nvPr>
        </p:nvSpPr>
        <p:spPr>
          <a:xfrm>
            <a:off x="169545" y="55245"/>
            <a:ext cx="12021820" cy="3470275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3200" b="1">
                <a:solidFill>
                  <a:srgbClr val="C00000"/>
                </a:solidFill>
                <a:effectLst/>
                <a:latin typeface="黑体" panose="02010609060101010101" charset="-122"/>
                <a:ea typeface="黑体" panose="02010609060101010101" charset="-122"/>
                <a:sym typeface="+mn-ea"/>
              </a:rPr>
              <a:t>二、工农武装割据开辟革命新道路</a:t>
            </a:r>
            <a:endParaRPr lang="zh-CN" altLang="en-US" sz="3200" b="1">
              <a:solidFill>
                <a:srgbClr val="C00000"/>
              </a:solidFill>
              <a:effectLst/>
              <a:latin typeface="黑体" panose="02010609060101010101" charset="-122"/>
              <a:ea typeface="黑体" panose="02010609060101010101" charset="-122"/>
              <a:sym typeface="+mn-ea"/>
            </a:endParaRPr>
          </a:p>
          <a:p>
            <a:r>
              <a:rPr lang="en-US" sz="2800" b="1">
                <a:solidFill>
                  <a:srgbClr val="00B050"/>
                </a:solidFill>
                <a:effectLst/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2</a:t>
            </a:r>
            <a:r>
              <a:rPr lang="zh-CN" altLang="en-US" sz="2800" b="1">
                <a:solidFill>
                  <a:srgbClr val="00B050"/>
                </a:solidFill>
                <a:effectLst/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、</a:t>
            </a:r>
            <a:r>
              <a:rPr lang="zh-CN" altLang="en-US" sz="2800" b="1" noProof="0">
                <a:ln>
                  <a:noFill/>
                </a:ln>
                <a:solidFill>
                  <a:srgbClr val="00B050"/>
                </a:solidFill>
                <a:effectLst/>
                <a:uLnTx/>
                <a:uFillTx/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八七会议（</a:t>
            </a:r>
            <a:r>
              <a:rPr lang="en-US" altLang="zh-CN" sz="2800" b="1" noProof="0">
                <a:ln>
                  <a:noFill/>
                </a:ln>
                <a:solidFill>
                  <a:srgbClr val="00B050"/>
                </a:solidFill>
                <a:effectLst/>
                <a:uLnTx/>
                <a:uFillTx/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1927</a:t>
            </a:r>
            <a:r>
              <a:rPr lang="zh-CN" altLang="en-US" sz="2800" b="1" noProof="0">
                <a:ln>
                  <a:noFill/>
                </a:ln>
                <a:solidFill>
                  <a:srgbClr val="00B050"/>
                </a:solidFill>
                <a:effectLst/>
                <a:uLnTx/>
                <a:uFillTx/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年</a:t>
            </a:r>
            <a:r>
              <a:rPr lang="en-US" altLang="zh-CN" sz="2800" b="1" noProof="0">
                <a:ln>
                  <a:noFill/>
                </a:ln>
                <a:solidFill>
                  <a:srgbClr val="00B050"/>
                </a:solidFill>
                <a:effectLst/>
                <a:uLnTx/>
                <a:uFillTx/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8</a:t>
            </a:r>
            <a:r>
              <a:rPr lang="zh-CN" altLang="en-US" sz="2800" b="1" noProof="0">
                <a:ln>
                  <a:noFill/>
                </a:ln>
                <a:solidFill>
                  <a:srgbClr val="00B050"/>
                </a:solidFill>
                <a:effectLst/>
                <a:uLnTx/>
                <a:uFillTx/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月</a:t>
            </a:r>
            <a:r>
              <a:rPr lang="en-US" altLang="zh-CN" sz="2800" b="1" noProof="0">
                <a:ln>
                  <a:noFill/>
                </a:ln>
                <a:solidFill>
                  <a:srgbClr val="00B050"/>
                </a:solidFill>
                <a:effectLst/>
                <a:uLnTx/>
                <a:uFillTx/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7</a:t>
            </a:r>
            <a:r>
              <a:rPr lang="zh-CN" altLang="en-US" sz="2800" b="1" noProof="0">
                <a:ln>
                  <a:noFill/>
                </a:ln>
                <a:solidFill>
                  <a:srgbClr val="00B050"/>
                </a:solidFill>
                <a:effectLst/>
                <a:uLnTx/>
                <a:uFillTx/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日）</a:t>
            </a:r>
            <a:endParaRPr lang="zh-CN" altLang="en-US" sz="2800" b="1" noProof="0">
              <a:ln>
                <a:noFill/>
              </a:ln>
              <a:solidFill>
                <a:srgbClr val="00B050"/>
              </a:solidFill>
              <a:effectLst/>
              <a:uLnTx/>
              <a:uFillTx/>
              <a:latin typeface="黑体" panose="02010609060101010101" charset="-122"/>
              <a:ea typeface="黑体" panose="02010609060101010101" charset="-122"/>
              <a:cs typeface="黑体" panose="02010609060101010101" charset="-122"/>
              <a:sym typeface="+mn-ea"/>
            </a:endParaRPr>
          </a:p>
          <a:p>
            <a:endParaRPr lang="zh-CN" altLang="en-US" sz="2800" b="1" noProof="0">
              <a:ln>
                <a:noFill/>
              </a:ln>
              <a:solidFill>
                <a:srgbClr val="1015FA"/>
              </a:solidFill>
              <a:effectLst/>
              <a:uLnTx/>
              <a:uFillTx/>
              <a:latin typeface="黑体" panose="02010609060101010101" charset="-122"/>
              <a:ea typeface="黑体" panose="02010609060101010101" charset="-122"/>
              <a:cs typeface="黑体" panose="02010609060101010101" charset="-122"/>
              <a:sym typeface="+mn-ea"/>
            </a:endParaRPr>
          </a:p>
          <a:p>
            <a:endParaRPr lang="zh-CN" altLang="en-US" sz="2800" b="1" noProof="0">
              <a:ln>
                <a:noFill/>
              </a:ln>
              <a:solidFill>
                <a:srgbClr val="1015FA"/>
              </a:solidFill>
              <a:effectLst/>
              <a:uLnTx/>
              <a:uFillTx/>
              <a:latin typeface="黑体" panose="02010609060101010101" charset="-122"/>
              <a:ea typeface="黑体" panose="02010609060101010101" charset="-122"/>
              <a:cs typeface="黑体" panose="02010609060101010101" charset="-122"/>
              <a:sym typeface="+mn-ea"/>
            </a:endParaRPr>
          </a:p>
          <a:p>
            <a:r>
              <a:rPr lang="zh-CN" altLang="en-US" sz="2800" b="1" noProof="0">
                <a:ln>
                  <a:noFill/>
                </a:ln>
                <a:solidFill>
                  <a:srgbClr val="1015FA"/>
                </a:solidFill>
                <a:effectLst/>
                <a:uLnTx/>
                <a:uFillTx/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（</a:t>
            </a:r>
            <a:r>
              <a:rPr lang="en-US" altLang="zh-CN" sz="2800" b="1" noProof="0">
                <a:ln>
                  <a:noFill/>
                </a:ln>
                <a:solidFill>
                  <a:srgbClr val="1015FA"/>
                </a:solidFill>
                <a:effectLst/>
                <a:uLnTx/>
                <a:uFillTx/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1</a:t>
            </a:r>
            <a:r>
              <a:rPr lang="zh-CN" altLang="en-US" sz="2800" b="1" noProof="0">
                <a:ln>
                  <a:noFill/>
                </a:ln>
                <a:solidFill>
                  <a:srgbClr val="1015FA"/>
                </a:solidFill>
                <a:effectLst/>
                <a:uLnTx/>
                <a:uFillTx/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）</a:t>
            </a:r>
            <a:r>
              <a:rPr lang="zh-CN" altLang="en-US" sz="2800" b="1">
                <a:solidFill>
                  <a:srgbClr val="1015FA"/>
                </a:solidFill>
                <a:latin typeface="黑体" panose="02010609060101010101" charset="-122"/>
                <a:ea typeface="黑体" panose="02010609060101010101" charset="-122"/>
                <a:sym typeface="+mn-ea"/>
              </a:rPr>
              <a:t>内容：</a:t>
            </a:r>
            <a:endParaRPr lang="zh-CN" altLang="en-US" sz="2800" b="1">
              <a:solidFill>
                <a:srgbClr val="1015FA"/>
              </a:solidFill>
              <a:latin typeface="黑体" panose="02010609060101010101" charset="-122"/>
              <a:ea typeface="黑体" panose="02010609060101010101" charset="-122"/>
              <a:sym typeface="+mn-ea"/>
            </a:endParaRPr>
          </a:p>
          <a:p>
            <a:pPr indent="0" fontAlgn="auto">
              <a:lnSpc>
                <a:spcPct val="85000"/>
              </a:lnSpc>
            </a:pPr>
            <a:endParaRPr lang="zh-CN" altLang="en-US" sz="2800" b="1">
              <a:solidFill>
                <a:srgbClr val="1015FA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黑体" panose="02010609060101010101" charset="-122"/>
              <a:ea typeface="黑体" panose="02010609060101010101" charset="-122"/>
              <a:cs typeface="楷体" panose="02010609060101010101" pitchFamily="49" charset="-122"/>
              <a:sym typeface="+mn-ea"/>
            </a:endParaRPr>
          </a:p>
          <a:p>
            <a:pPr indent="0" fontAlgn="auto">
              <a:lnSpc>
                <a:spcPct val="85000"/>
              </a:lnSpc>
            </a:pPr>
            <a:endParaRPr lang="zh-CN" altLang="en-US" sz="2800" b="1">
              <a:solidFill>
                <a:srgbClr val="1015FA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黑体" panose="02010609060101010101" charset="-122"/>
              <a:ea typeface="黑体" panose="02010609060101010101" charset="-122"/>
              <a:cs typeface="楷体" panose="02010609060101010101" pitchFamily="49" charset="-122"/>
              <a:sym typeface="+mn-ea"/>
            </a:endParaRPr>
          </a:p>
          <a:p>
            <a:r>
              <a:rPr lang="zh-CN" altLang="en-US" sz="2800" b="1">
                <a:solidFill>
                  <a:srgbClr val="1015FA"/>
                </a:solidFill>
                <a:effectLst/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（</a:t>
            </a:r>
            <a:r>
              <a:rPr lang="en-US" altLang="zh-CN" sz="2800" b="1">
                <a:solidFill>
                  <a:srgbClr val="1015FA"/>
                </a:solidFill>
                <a:effectLst/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2</a:t>
            </a:r>
            <a:r>
              <a:rPr lang="zh-CN" altLang="en-US" sz="2800" b="1">
                <a:solidFill>
                  <a:srgbClr val="1015FA"/>
                </a:solidFill>
                <a:effectLst/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）</a:t>
            </a:r>
            <a:r>
              <a:rPr lang="zh-CN" sz="2800" b="1">
                <a:solidFill>
                  <a:srgbClr val="1015FA"/>
                </a:solidFill>
                <a:effectLst/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影响</a:t>
            </a:r>
            <a:r>
              <a:rPr sz="2800" b="1">
                <a:solidFill>
                  <a:srgbClr val="1015FA"/>
                </a:solidFill>
                <a:effectLst/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：</a:t>
            </a:r>
            <a:endParaRPr kumimoji="1" lang="zh-CN" altLang="en-US" sz="2800" b="1" noProof="0" smtClean="0">
              <a:ln>
                <a:noFill/>
              </a:ln>
              <a:solidFill>
                <a:srgbClr val="1015FA"/>
              </a:solidFill>
              <a:effectLst/>
              <a:uLnTx/>
              <a:uFillTx/>
              <a:latin typeface="黑体" panose="02010609060101010101" charset="-122"/>
              <a:ea typeface="黑体" panose="02010609060101010101" charset="-122"/>
              <a:cs typeface="黑体" panose="02010609060101010101" charset="-122"/>
              <a:sym typeface="+mn-ea"/>
            </a:endParaRPr>
          </a:p>
        </p:txBody>
      </p:sp>
      <p:sp>
        <p:nvSpPr>
          <p:cNvPr id="2" name="文本框 1"/>
          <p:cNvSpPr txBox="1"/>
          <p:nvPr>
            <p:custDataLst>
              <p:tags r:id="rId4"/>
            </p:custDataLst>
          </p:nvPr>
        </p:nvSpPr>
        <p:spPr>
          <a:xfrm>
            <a:off x="2146300" y="1891030"/>
            <a:ext cx="9148445" cy="1504315"/>
          </a:xfrm>
          <a:prstGeom prst="rect">
            <a:avLst/>
          </a:prstGeom>
          <a:noFill/>
          <a:ln>
            <a:solidFill>
              <a:schemeClr val="accent3">
                <a:lumMod val="50000"/>
              </a:schemeClr>
            </a:solidFill>
          </a:ln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fontAlgn="auto">
              <a:lnSpc>
                <a:spcPct val="82000"/>
              </a:lnSpc>
            </a:pPr>
            <a:r>
              <a:rPr lang="zh-CN" altLang="en-US" sz="2800" b="1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+mn-ea"/>
              </a:rPr>
              <a:t>①</a:t>
            </a:r>
            <a:r>
              <a:rPr lang="zh-CN" sz="2800" b="1">
                <a:effectLst/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+mn-ea"/>
              </a:rPr>
              <a:t>会议</a:t>
            </a:r>
            <a:r>
              <a:rPr lang="zh-CN" sz="2800" b="1">
                <a:solidFill>
                  <a:srgbClr val="00B0F0"/>
                </a:solidFill>
                <a:effectLst/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+mn-ea"/>
              </a:rPr>
              <a:t>总结了</a:t>
            </a:r>
            <a:r>
              <a:rPr lang="zh-CN" sz="2800" b="1">
                <a:solidFill>
                  <a:srgbClr val="892983"/>
                </a:solidFill>
                <a:effectLst/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+mn-ea"/>
              </a:rPr>
              <a:t>国民革命失败</a:t>
            </a:r>
            <a:r>
              <a:rPr lang="zh-CN" sz="2800" b="1">
                <a:effectLst/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+mn-ea"/>
              </a:rPr>
              <a:t>的</a:t>
            </a:r>
            <a:r>
              <a:rPr lang="zh-CN" sz="2800" b="1">
                <a:solidFill>
                  <a:srgbClr val="00B0F0"/>
                </a:solidFill>
                <a:effectLst/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+mn-ea"/>
              </a:rPr>
              <a:t>经验教训</a:t>
            </a:r>
            <a:endParaRPr lang="zh-CN" sz="2800" b="1">
              <a:solidFill>
                <a:srgbClr val="00B0F0"/>
              </a:solidFill>
              <a:effectLst/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  <a:sym typeface="+mn-ea"/>
            </a:endParaRPr>
          </a:p>
          <a:p>
            <a:pPr indent="0" fontAlgn="auto">
              <a:lnSpc>
                <a:spcPct val="82000"/>
              </a:lnSpc>
            </a:pPr>
            <a:r>
              <a:rPr lang="zh-CN" altLang="en-US" sz="2800" b="1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+mn-ea"/>
              </a:rPr>
              <a:t>②</a:t>
            </a:r>
            <a:r>
              <a:rPr lang="zh-CN" sz="2800" b="1">
                <a:solidFill>
                  <a:srgbClr val="00B0F0"/>
                </a:solidFill>
                <a:effectLst/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+mn-ea"/>
              </a:rPr>
              <a:t>纠正了</a:t>
            </a:r>
            <a:r>
              <a:rPr lang="zh-CN" sz="2800" b="1">
                <a:solidFill>
                  <a:srgbClr val="892983"/>
                </a:solidFill>
                <a:effectLst/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+mn-ea"/>
              </a:rPr>
              <a:t>陈独秀的右倾机会主义</a:t>
            </a:r>
            <a:r>
              <a:rPr lang="zh-CN" sz="2800" b="1">
                <a:solidFill>
                  <a:srgbClr val="00B0F0"/>
                </a:solidFill>
                <a:effectLst/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+mn-ea"/>
              </a:rPr>
              <a:t>错误</a:t>
            </a:r>
            <a:endParaRPr lang="zh-CN" sz="2800" b="1">
              <a:effectLst/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  <a:sym typeface="+mn-ea"/>
            </a:endParaRPr>
          </a:p>
          <a:p>
            <a:pPr indent="0" fontAlgn="auto">
              <a:lnSpc>
                <a:spcPct val="82000"/>
              </a:lnSpc>
            </a:pPr>
            <a:r>
              <a:rPr lang="zh-CN" altLang="en-US" sz="2800" b="1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+mn-ea"/>
              </a:rPr>
              <a:t>③</a:t>
            </a:r>
            <a:r>
              <a:rPr lang="zh-CN" sz="2800" b="1">
                <a:solidFill>
                  <a:srgbClr val="00B0F0"/>
                </a:solidFill>
                <a:effectLst/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+mn-ea"/>
              </a:rPr>
              <a:t>确定</a:t>
            </a:r>
            <a:r>
              <a:rPr lang="zh-CN" sz="2800" b="1">
                <a:effectLst/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+mn-ea"/>
              </a:rPr>
              <a:t>实行</a:t>
            </a:r>
            <a:r>
              <a:rPr lang="zh-CN" sz="2800" b="1">
                <a:solidFill>
                  <a:srgbClr val="892983"/>
                </a:solidFill>
                <a:effectLst/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+mn-ea"/>
              </a:rPr>
              <a:t>土地革命和武装反抗国民党反动派</a:t>
            </a:r>
            <a:r>
              <a:rPr lang="zh-CN" sz="2800" b="1">
                <a:effectLst/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+mn-ea"/>
              </a:rPr>
              <a:t>的</a:t>
            </a:r>
            <a:r>
              <a:rPr lang="zh-CN" sz="2800" b="1">
                <a:solidFill>
                  <a:srgbClr val="00B0F0"/>
                </a:solidFill>
                <a:effectLst/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+mn-ea"/>
              </a:rPr>
              <a:t>总方针。</a:t>
            </a:r>
            <a:endParaRPr lang="zh-CN" sz="2800" b="1">
              <a:effectLst/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  <a:sym typeface="+mn-ea"/>
            </a:endParaRPr>
          </a:p>
          <a:p>
            <a:pPr indent="0" fontAlgn="auto">
              <a:lnSpc>
                <a:spcPct val="82000"/>
              </a:lnSpc>
            </a:pPr>
            <a:r>
              <a:rPr lang="zh-CN" sz="2800" b="1">
                <a:effectLst/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+mn-ea"/>
              </a:rPr>
              <a:t>④毛泽东</a:t>
            </a:r>
            <a:r>
              <a:rPr lang="zh-CN" sz="2800" b="1">
                <a:solidFill>
                  <a:srgbClr val="00B0F0"/>
                </a:solidFill>
                <a:effectLst/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+mn-ea"/>
              </a:rPr>
              <a:t>提出了</a:t>
            </a:r>
            <a:r>
              <a:rPr lang="en-US" altLang="zh-CN" sz="2800" b="1">
                <a:solidFill>
                  <a:srgbClr val="892983"/>
                </a:solidFill>
                <a:effectLst/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+mn-ea"/>
              </a:rPr>
              <a:t>“</a:t>
            </a:r>
            <a:r>
              <a:rPr lang="zh-CN" altLang="en-US" sz="2800" b="1">
                <a:solidFill>
                  <a:srgbClr val="892983"/>
                </a:solidFill>
                <a:effectLst/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+mn-ea"/>
              </a:rPr>
              <a:t>政权是由枪杆子中取得</a:t>
            </a:r>
            <a:r>
              <a:rPr lang="en-US" altLang="zh-CN" sz="2800" b="1">
                <a:solidFill>
                  <a:srgbClr val="892983"/>
                </a:solidFill>
                <a:effectLst/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+mn-ea"/>
              </a:rPr>
              <a:t>”</a:t>
            </a:r>
            <a:r>
              <a:rPr lang="zh-CN" altLang="en-US" sz="2800" b="1">
                <a:effectLst/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+mn-ea"/>
              </a:rPr>
              <a:t>的</a:t>
            </a:r>
            <a:r>
              <a:rPr lang="zh-CN" altLang="en-US" sz="2800" b="1">
                <a:solidFill>
                  <a:srgbClr val="00B0F0"/>
                </a:solidFill>
                <a:effectLst/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+mn-ea"/>
              </a:rPr>
              <a:t>重要思想</a:t>
            </a:r>
            <a:r>
              <a:rPr lang="zh-CN" altLang="en-US" sz="2800" b="1">
                <a:effectLst/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+mn-ea"/>
              </a:rPr>
              <a:t>。</a:t>
            </a:r>
            <a:endParaRPr lang="zh-CN" altLang="en-US" sz="2800" b="1">
              <a:effectLst/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  <a:sym typeface="+mn-ea"/>
            </a:endParaRPr>
          </a:p>
        </p:txBody>
      </p:sp>
      <p:sp>
        <p:nvSpPr>
          <p:cNvPr id="5" name="文本框 4"/>
          <p:cNvSpPr txBox="1"/>
          <p:nvPr>
            <p:custDataLst>
              <p:tags r:id="rId5"/>
            </p:custDataLst>
          </p:nvPr>
        </p:nvSpPr>
        <p:spPr>
          <a:xfrm>
            <a:off x="958850" y="3395345"/>
            <a:ext cx="11024235" cy="1537970"/>
          </a:xfrm>
          <a:prstGeom prst="rect">
            <a:avLst/>
          </a:prstGeom>
          <a:noFill/>
          <a:ln>
            <a:solidFill>
              <a:schemeClr val="accent3">
                <a:lumMod val="75000"/>
              </a:schemeClr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chemeClr val="accent6">
                    <a:lumMod val="20000"/>
                    <a:lumOff val="80000"/>
                  </a:schemeClr>
                </a:solidFill>
              </a14:hiddenFill>
            </a:ext>
          </a:extLst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fontAlgn="auto">
              <a:lnSpc>
                <a:spcPct val="84000"/>
              </a:lnSpc>
            </a:pPr>
            <a:r>
              <a:rPr lang="zh-CN" altLang="en-US" sz="2800" b="1" noProof="0">
                <a:ln>
                  <a:noFill/>
                </a:ln>
                <a:solidFill>
                  <a:srgbClr val="00B0F0"/>
                </a:solidFill>
                <a:effectLst/>
                <a:uLnTx/>
                <a:uFillTx/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+mn-ea"/>
              </a:rPr>
              <a:t>①</a:t>
            </a:r>
            <a:r>
              <a:rPr lang="zh-CN" sz="2800" b="1">
                <a:solidFill>
                  <a:srgbClr val="00B0F0"/>
                </a:solidFill>
                <a:effectLst/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+mn-ea"/>
              </a:rPr>
              <a:t>给</a:t>
            </a:r>
            <a:r>
              <a:rPr lang="zh-CN" sz="2800" b="1">
                <a:effectLst/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+mn-ea"/>
              </a:rPr>
              <a:t>正处于思想混乱、组织涣散中的中国共产党</a:t>
            </a:r>
            <a:r>
              <a:rPr lang="zh-CN" sz="2800" b="1">
                <a:solidFill>
                  <a:srgbClr val="00B0F0"/>
                </a:solidFill>
                <a:effectLst/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+mn-ea"/>
              </a:rPr>
              <a:t>指明了前进方向。</a:t>
            </a:r>
            <a:endParaRPr lang="zh-CN" sz="2800" b="1">
              <a:solidFill>
                <a:srgbClr val="00B0F0"/>
              </a:solidFill>
              <a:effectLst/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</a:endParaRPr>
          </a:p>
          <a:p>
            <a:pPr indent="0" fontAlgn="auto">
              <a:lnSpc>
                <a:spcPct val="84000"/>
              </a:lnSpc>
            </a:pPr>
            <a:r>
              <a:rPr lang="zh-CN" altLang="en-US" sz="2800" b="1" noProof="0">
                <a:ln>
                  <a:noFill/>
                </a:ln>
                <a:solidFill>
                  <a:srgbClr val="00B0F0"/>
                </a:solidFill>
                <a:effectLst/>
                <a:uLnTx/>
                <a:uFillTx/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+mn-ea"/>
              </a:rPr>
              <a:t>②</a:t>
            </a:r>
            <a:r>
              <a:rPr lang="zh-CN" sz="2800" b="1">
                <a:solidFill>
                  <a:srgbClr val="00B0F0"/>
                </a:solidFill>
                <a:effectLst/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+mn-ea"/>
              </a:rPr>
              <a:t>不足：</a:t>
            </a:r>
            <a:r>
              <a:rPr lang="zh-CN" sz="2800" b="1">
                <a:effectLst/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+mn-ea"/>
              </a:rPr>
              <a:t>这次会议</a:t>
            </a:r>
            <a:r>
              <a:rPr lang="zh-CN" sz="2800" b="1">
                <a:solidFill>
                  <a:srgbClr val="00B0F0"/>
                </a:solidFill>
                <a:effectLst/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+mn-ea"/>
              </a:rPr>
              <a:t>没有注意防止正在滋长的</a:t>
            </a:r>
            <a:r>
              <a:rPr lang="en-US" altLang="zh-CN" sz="2800" b="1">
                <a:solidFill>
                  <a:srgbClr val="00B0F0"/>
                </a:solidFill>
                <a:effectLst/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+mn-ea"/>
              </a:rPr>
              <a:t>“</a:t>
            </a:r>
            <a:r>
              <a:rPr lang="zh-CN" altLang="en-US" sz="2800" b="1">
                <a:solidFill>
                  <a:srgbClr val="00B0F0"/>
                </a:solidFill>
                <a:effectLst/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+mn-ea"/>
              </a:rPr>
              <a:t>左</a:t>
            </a:r>
            <a:r>
              <a:rPr lang="en-US" altLang="zh-CN" sz="2800" b="1">
                <a:solidFill>
                  <a:srgbClr val="00B0F0"/>
                </a:solidFill>
                <a:effectLst/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+mn-ea"/>
              </a:rPr>
              <a:t>”</a:t>
            </a:r>
            <a:r>
              <a:rPr lang="zh-CN" altLang="en-US" sz="2800" b="1">
                <a:solidFill>
                  <a:srgbClr val="00B0F0"/>
                </a:solidFill>
                <a:effectLst/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+mn-ea"/>
              </a:rPr>
              <a:t>倾思想</a:t>
            </a:r>
            <a:r>
              <a:rPr lang="zh-CN" altLang="en-US" sz="2800" b="1">
                <a:effectLst/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+mn-ea"/>
              </a:rPr>
              <a:t>，导致后来发展成为危害极大的</a:t>
            </a:r>
            <a:r>
              <a:rPr lang="en-US" altLang="zh-CN" sz="2800" b="1">
                <a:effectLst/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+mn-ea"/>
              </a:rPr>
              <a:t>“</a:t>
            </a:r>
            <a:r>
              <a:rPr lang="zh-CN" altLang="en-US" sz="2800" b="1">
                <a:effectLst/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+mn-ea"/>
              </a:rPr>
              <a:t>左</a:t>
            </a:r>
            <a:r>
              <a:rPr lang="en-US" altLang="zh-CN" sz="2800" b="1">
                <a:effectLst/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+mn-ea"/>
              </a:rPr>
              <a:t>”</a:t>
            </a:r>
            <a:r>
              <a:rPr lang="zh-CN" altLang="en-US" sz="2800" b="1">
                <a:effectLst/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+mn-ea"/>
              </a:rPr>
              <a:t>倾错误。</a:t>
            </a:r>
            <a:endParaRPr lang="zh-CN" altLang="en-US" sz="2800" b="1">
              <a:effectLst/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  <a:sym typeface="+mn-ea"/>
            </a:endParaRPr>
          </a:p>
          <a:p>
            <a:pPr indent="0" fontAlgn="auto">
              <a:lnSpc>
                <a:spcPct val="84000"/>
              </a:lnSpc>
            </a:pPr>
            <a:endParaRPr lang="zh-CN" altLang="en-US" sz="2800" b="1">
              <a:effectLst/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  <a:sym typeface="+mn-ea"/>
            </a:endParaRPr>
          </a:p>
        </p:txBody>
      </p:sp>
      <p:sp>
        <p:nvSpPr>
          <p:cNvPr id="8" name="文本框 7"/>
          <p:cNvSpPr txBox="1"/>
          <p:nvPr>
            <p:custDataLst>
              <p:tags r:id="rId6"/>
            </p:custDataLst>
          </p:nvPr>
        </p:nvSpPr>
        <p:spPr>
          <a:xfrm>
            <a:off x="310515" y="4933315"/>
            <a:ext cx="11671935" cy="457200"/>
          </a:xfrm>
          <a:prstGeom prst="rect">
            <a:avLst/>
          </a:prstGeom>
          <a:noFill/>
          <a:ln>
            <a:solidFill>
              <a:srgbClr val="00B050"/>
            </a:solidFill>
          </a:ln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fontAlgn="auto">
              <a:lnSpc>
                <a:spcPct val="85000"/>
              </a:lnSpc>
            </a:pPr>
            <a:r>
              <a:rPr lang="zh-CN" altLang="en-US" sz="2800" b="1">
                <a:solidFill>
                  <a:srgbClr val="C00000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+mn-ea"/>
              </a:rPr>
              <a:t>中国革命从此开始由大革命失败到土地革命战争兴起的历史性转变</a:t>
            </a:r>
            <a:endParaRPr lang="zh-CN" altLang="en-US" sz="2800" b="1">
              <a:solidFill>
                <a:srgbClr val="C00000"/>
              </a:solidFill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  <a:sym typeface="+mn-ea"/>
            </a:endParaRPr>
          </a:p>
        </p:txBody>
      </p:sp>
    </p:spTree>
    <p:custDataLst>
      <p:tags r:id="rId7"/>
    </p:custData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5" grpId="0"/>
      <p:bldP spid="8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sp>
        <p:nvSpPr>
          <p:cNvPr id="3" name="文本框 2"/>
          <p:cNvSpPr txBox="1"/>
          <p:nvPr>
            <p:custDataLst>
              <p:tags r:id="rId3"/>
            </p:custDataLst>
          </p:nvPr>
        </p:nvSpPr>
        <p:spPr>
          <a:xfrm>
            <a:off x="169545" y="55245"/>
            <a:ext cx="9163050" cy="1876425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3200" b="1">
                <a:solidFill>
                  <a:srgbClr val="C00000"/>
                </a:solidFill>
                <a:effectLst/>
                <a:latin typeface="黑体" panose="02010609060101010101" charset="-122"/>
                <a:ea typeface="黑体" panose="02010609060101010101" charset="-122"/>
                <a:sym typeface="+mn-ea"/>
              </a:rPr>
              <a:t>二、工农武装割据开辟革命新道路</a:t>
            </a:r>
            <a:endParaRPr lang="zh-CN" altLang="en-US" sz="3200" b="1">
              <a:solidFill>
                <a:srgbClr val="C00000"/>
              </a:solidFill>
              <a:effectLst/>
              <a:latin typeface="黑体" panose="02010609060101010101" charset="-122"/>
              <a:ea typeface="黑体" panose="02010609060101010101" charset="-122"/>
              <a:sym typeface="+mn-ea"/>
            </a:endParaRPr>
          </a:p>
          <a:p>
            <a:r>
              <a:rPr lang="en-US" altLang="zh-CN" sz="2800" b="1">
                <a:solidFill>
                  <a:srgbClr val="00B050"/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3</a:t>
            </a:r>
            <a:r>
              <a:rPr lang="zh-CN" altLang="en-US" sz="2800" b="1">
                <a:solidFill>
                  <a:srgbClr val="00B050"/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、</a:t>
            </a:r>
            <a:r>
              <a:rPr lang="zh-CN" sz="2800" b="1">
                <a:solidFill>
                  <a:srgbClr val="00B050"/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秋收起义（</a:t>
            </a:r>
            <a:r>
              <a:rPr lang="en-US" altLang="zh-CN" sz="2800" b="1">
                <a:solidFill>
                  <a:srgbClr val="00B050"/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1927.9</a:t>
            </a:r>
            <a:r>
              <a:rPr lang="zh-CN" sz="2800" b="1">
                <a:solidFill>
                  <a:srgbClr val="00B050"/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）</a:t>
            </a:r>
            <a:endParaRPr lang="zh-CN" sz="2800" b="1">
              <a:solidFill>
                <a:srgbClr val="00B050"/>
              </a:solidFill>
              <a:latin typeface="黑体" panose="02010609060101010101" charset="-122"/>
              <a:ea typeface="黑体" panose="02010609060101010101" charset="-122"/>
              <a:cs typeface="黑体" panose="02010609060101010101" charset="-122"/>
              <a:sym typeface="+mn-ea"/>
            </a:endParaRPr>
          </a:p>
          <a:p>
            <a:r>
              <a:rPr kumimoji="1" lang="zh-CN" altLang="en-US" sz="2800" b="1" noProof="0" smtClean="0">
                <a:ln>
                  <a:noFill/>
                </a:ln>
                <a:solidFill>
                  <a:srgbClr val="1015FA"/>
                </a:solidFill>
                <a:effectLst/>
                <a:uLnTx/>
                <a:uFillTx/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（</a:t>
            </a:r>
            <a:r>
              <a:rPr kumimoji="1" lang="en-US" altLang="zh-CN" sz="2800" b="1" noProof="0" smtClean="0">
                <a:ln>
                  <a:noFill/>
                </a:ln>
                <a:solidFill>
                  <a:srgbClr val="1015FA"/>
                </a:solidFill>
                <a:effectLst/>
                <a:uLnTx/>
                <a:uFillTx/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1</a:t>
            </a:r>
            <a:r>
              <a:rPr kumimoji="1" lang="zh-CN" altLang="en-US" sz="2800" b="1" noProof="0" smtClean="0">
                <a:ln>
                  <a:noFill/>
                </a:ln>
                <a:solidFill>
                  <a:srgbClr val="1015FA"/>
                </a:solidFill>
                <a:effectLst/>
                <a:uLnTx/>
                <a:uFillTx/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）</a:t>
            </a:r>
            <a:r>
              <a:rPr lang="zh-CN" sz="2800" b="1">
                <a:solidFill>
                  <a:srgbClr val="1015FA"/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计划：</a:t>
            </a:r>
            <a:r>
              <a:rPr lang="zh-CN" sz="2800" b="1">
                <a:solidFill>
                  <a:srgbClr val="00B0F0"/>
                </a:solidFill>
                <a:effectLst/>
                <a:latin typeface="黑体" panose="02010609060101010101" charset="-122"/>
                <a:ea typeface="黑体" panose="02010609060101010101" charset="-122"/>
                <a:sym typeface="+mn-ea"/>
              </a:rPr>
              <a:t>夺取中心城市长沙</a:t>
            </a:r>
            <a:endParaRPr lang="zh-CN" sz="2800" b="1">
              <a:solidFill>
                <a:srgbClr val="00B0F0"/>
              </a:solidFill>
              <a:effectLst/>
              <a:latin typeface="黑体" panose="02010609060101010101" charset="-122"/>
              <a:ea typeface="黑体" panose="02010609060101010101" charset="-122"/>
              <a:sym typeface="+mn-ea"/>
            </a:endParaRPr>
          </a:p>
          <a:p>
            <a:r>
              <a:rPr lang="zh-CN" altLang="en-US" sz="2800" b="1">
                <a:solidFill>
                  <a:srgbClr val="1015FA"/>
                </a:solidFill>
                <a:effectLst/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（</a:t>
            </a:r>
            <a:r>
              <a:rPr lang="en-US" altLang="zh-CN" sz="2800" b="1">
                <a:solidFill>
                  <a:srgbClr val="1015FA"/>
                </a:solidFill>
                <a:effectLst/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2</a:t>
            </a:r>
            <a:r>
              <a:rPr lang="zh-CN" altLang="en-US" sz="2800" b="1">
                <a:solidFill>
                  <a:srgbClr val="1015FA"/>
                </a:solidFill>
                <a:effectLst/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）</a:t>
            </a:r>
            <a:r>
              <a:rPr lang="zh-CN" sz="2800" b="1">
                <a:solidFill>
                  <a:srgbClr val="1015FA"/>
                </a:solidFill>
                <a:latin typeface="黑体" panose="02010609060101010101" charset="-122"/>
                <a:ea typeface="黑体" panose="02010609060101010101" charset="-122"/>
                <a:sym typeface="+mn-ea"/>
              </a:rPr>
              <a:t>过程：</a:t>
            </a:r>
            <a:endParaRPr kumimoji="1" lang="zh-CN" altLang="en-US" sz="2800" b="1" noProof="0" smtClean="0">
              <a:ln>
                <a:noFill/>
              </a:ln>
              <a:solidFill>
                <a:srgbClr val="1015FA"/>
              </a:solidFill>
              <a:effectLst/>
              <a:uLnTx/>
              <a:uFillTx/>
              <a:latin typeface="黑体" panose="02010609060101010101" charset="-122"/>
              <a:ea typeface="黑体" panose="02010609060101010101" charset="-122"/>
              <a:cs typeface="黑体" panose="02010609060101010101" charset="-122"/>
              <a:sym typeface="+mn-ea"/>
            </a:endParaRPr>
          </a:p>
        </p:txBody>
      </p:sp>
      <p:pic>
        <p:nvPicPr>
          <p:cNvPr id="2" name="图片 1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4"/>
          <a:stretch>
            <a:fillRect/>
          </a:stretch>
        </p:blipFill>
        <p:spPr>
          <a:xfrm>
            <a:off x="7030720" y="461010"/>
            <a:ext cx="5161280" cy="6396990"/>
          </a:xfrm>
          <a:prstGeom prst="rect">
            <a:avLst/>
          </a:prstGeom>
        </p:spPr>
      </p:pic>
      <p:grpSp>
        <p:nvGrpSpPr>
          <p:cNvPr id="23" name="组合 22"/>
          <p:cNvGrpSpPr/>
          <p:nvPr>
            <p:custDataLst>
              <p:tags r:id="rId6"/>
            </p:custDataLst>
          </p:nvPr>
        </p:nvGrpSpPr>
        <p:grpSpPr>
          <a:xfrm>
            <a:off x="3392805" y="4358005"/>
            <a:ext cx="3169285" cy="1423035"/>
            <a:chOff x="5370" y="8103"/>
            <a:chExt cx="4991" cy="2241"/>
          </a:xfrm>
        </p:grpSpPr>
        <p:sp>
          <p:nvSpPr>
            <p:cNvPr id="6" name="文本框 5"/>
            <p:cNvSpPr txBox="1"/>
            <p:nvPr>
              <p:custDataLst>
                <p:tags r:id="rId7"/>
              </p:custDataLst>
            </p:nvPr>
          </p:nvSpPr>
          <p:spPr>
            <a:xfrm>
              <a:off x="6224" y="8103"/>
              <a:ext cx="3284" cy="822"/>
            </a:xfrm>
            <a:prstGeom prst="rect">
              <a:avLst/>
            </a:prstGeom>
            <a:solidFill>
              <a:schemeClr val="accent6">
                <a:lumMod val="20000"/>
                <a:lumOff val="80000"/>
              </a:schemeClr>
            </a:solidFill>
          </p:spPr>
          <p:txBody>
            <a:bodyPr wrap="square" rtlCol="0" anchor="t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spcBef>
                  <a:spcPct val="50000"/>
                </a:spcBef>
              </a:pPr>
              <a:r>
                <a:rPr kumimoji="1" lang="zh-CN" altLang="en-US" sz="2800" b="1">
                  <a:solidFill>
                    <a:srgbClr val="F80EE5"/>
                  </a:solidFill>
                  <a:effectLst/>
                  <a:latin typeface="黑体" panose="02010609060101010101" charset="-122"/>
                  <a:ea typeface="黑体" panose="02010609060101010101" charset="-122"/>
                  <a:sym typeface="+mn-ea"/>
                </a:rPr>
                <a:t>进军井冈山</a:t>
              </a:r>
              <a:endParaRPr kumimoji="1" lang="zh-CN" altLang="en-US" sz="2800" b="1">
                <a:solidFill>
                  <a:srgbClr val="F80EE5"/>
                </a:solidFill>
                <a:effectLst/>
                <a:latin typeface="黑体" panose="02010609060101010101" charset="-122"/>
                <a:ea typeface="黑体" panose="02010609060101010101" charset="-122"/>
                <a:sym typeface="+mn-ea"/>
              </a:endParaRPr>
            </a:p>
          </p:txBody>
        </p:sp>
        <p:sp>
          <p:nvSpPr>
            <p:cNvPr id="10" name="文本框 9"/>
            <p:cNvSpPr txBox="1"/>
            <p:nvPr>
              <p:custDataLst>
                <p:tags r:id="rId8"/>
              </p:custDataLst>
            </p:nvPr>
          </p:nvSpPr>
          <p:spPr>
            <a:xfrm>
              <a:off x="5370" y="9047"/>
              <a:ext cx="4991" cy="1297"/>
            </a:xfrm>
            <a:prstGeom prst="rect">
              <a:avLst/>
            </a:prstGeom>
            <a:noFill/>
            <a:ln>
              <a:solidFill>
                <a:srgbClr val="7030A0"/>
              </a:solidFill>
            </a:ln>
          </p:spPr>
          <p:txBody>
            <a:bodyPr wrap="square" rtlCol="0" anchor="t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indent="0" fontAlgn="auto">
                <a:lnSpc>
                  <a:spcPct val="85000"/>
                </a:lnSpc>
              </a:pPr>
              <a:r>
                <a:rPr lang="zh-CN" altLang="en-US" sz="2800" b="1">
                  <a:solidFill>
                    <a:srgbClr val="7030A0"/>
                  </a:solidFill>
                  <a:effectLst/>
                  <a:latin typeface="楷体" panose="02010609060101010101" pitchFamily="49" charset="-122"/>
                  <a:ea typeface="楷体" panose="02010609060101010101" pitchFamily="49" charset="-122"/>
                  <a:cs typeface="楷体" panose="02010609060101010101" pitchFamily="49" charset="-122"/>
                  <a:sym typeface="+mn-ea"/>
                </a:rPr>
                <a:t>点燃了“工农武装割据”的星星之火。</a:t>
              </a:r>
              <a:endParaRPr lang="zh-CN" altLang="en-US" sz="2800" b="1">
                <a:solidFill>
                  <a:srgbClr val="7030A0"/>
                </a:solidFill>
                <a:effectLst/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+mn-ea"/>
              </a:endParaRPr>
            </a:p>
          </p:txBody>
        </p:sp>
      </p:grpSp>
      <p:grpSp>
        <p:nvGrpSpPr>
          <p:cNvPr id="21" name="组合 20"/>
          <p:cNvGrpSpPr/>
          <p:nvPr>
            <p:custDataLst>
              <p:tags r:id="rId9"/>
            </p:custDataLst>
          </p:nvPr>
        </p:nvGrpSpPr>
        <p:grpSpPr>
          <a:xfrm>
            <a:off x="3731895" y="2752725"/>
            <a:ext cx="2968625" cy="1598930"/>
            <a:chOff x="5641" y="5176"/>
            <a:chExt cx="4675" cy="2518"/>
          </a:xfrm>
        </p:grpSpPr>
        <p:sp>
          <p:nvSpPr>
            <p:cNvPr id="5" name="文本框 4"/>
            <p:cNvSpPr txBox="1"/>
            <p:nvPr>
              <p:custDataLst>
                <p:tags r:id="rId10"/>
              </p:custDataLst>
            </p:nvPr>
          </p:nvSpPr>
          <p:spPr>
            <a:xfrm>
              <a:off x="5931" y="6069"/>
              <a:ext cx="4151" cy="1625"/>
            </a:xfrm>
            <a:prstGeom prst="rect">
              <a:avLst/>
            </a:prstGeom>
            <a:noFill/>
            <a:ln>
              <a:solidFill>
                <a:srgbClr val="7030A0"/>
              </a:solidFill>
            </a:ln>
            <a:extLst>
              <a:ext uri="{909E8E84-426E-40DD-AFC4-6F175D3DCCD1}">
                <a14:hiddenFill xmlns:a14="http://schemas.microsoft.com/office/drawing/2010/main">
                  <a:solidFill>
                    <a:srgbClr val="7030A0"/>
                  </a:solidFill>
                </a14:hiddenFill>
              </a:ext>
            </a:extLst>
          </p:spPr>
          <p:txBody>
            <a:bodyPr wrap="square" rtlCol="0" anchor="t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indent="0" fontAlgn="auto">
                <a:lnSpc>
                  <a:spcPct val="85000"/>
                </a:lnSpc>
              </a:pPr>
              <a:r>
                <a:rPr lang="zh-CN" altLang="en-US" sz="2400" b="1">
                  <a:solidFill>
                    <a:srgbClr val="7030A0"/>
                  </a:solidFill>
                  <a:effectLst/>
                  <a:latin typeface="楷体" panose="02010609060101010101" pitchFamily="49" charset="-122"/>
                  <a:ea typeface="楷体" panose="02010609060101010101" pitchFamily="49" charset="-122"/>
                  <a:sym typeface="+mn-ea"/>
                </a:rPr>
                <a:t>放弃攻打大城市计划，改向敌人力量薄弱的山区进发。</a:t>
              </a:r>
              <a:endParaRPr lang="zh-CN" altLang="en-US" sz="2400" b="1">
                <a:solidFill>
                  <a:srgbClr val="7030A0"/>
                </a:solidFill>
                <a:effectLst/>
                <a:latin typeface="楷体" panose="02010609060101010101" pitchFamily="49" charset="-122"/>
                <a:ea typeface="楷体" panose="02010609060101010101" pitchFamily="49" charset="-122"/>
                <a:sym typeface="+mn-ea"/>
              </a:endParaRPr>
            </a:p>
          </p:txBody>
        </p:sp>
        <p:sp>
          <p:nvSpPr>
            <p:cNvPr id="7" name="文本框 6"/>
            <p:cNvSpPr txBox="1"/>
            <p:nvPr>
              <p:custDataLst>
                <p:tags r:id="rId11"/>
              </p:custDataLst>
            </p:nvPr>
          </p:nvSpPr>
          <p:spPr>
            <a:xfrm>
              <a:off x="5641" y="5176"/>
              <a:ext cx="3284" cy="759"/>
            </a:xfrm>
            <a:prstGeom prst="rect">
              <a:avLst/>
            </a:prstGeom>
            <a:solidFill>
              <a:schemeClr val="accent6">
                <a:lumMod val="20000"/>
                <a:lumOff val="80000"/>
              </a:schemeClr>
            </a:solidFill>
          </p:spPr>
          <p:txBody>
            <a:bodyPr wrap="square" rtlCol="0" anchor="t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spcBef>
                  <a:spcPct val="50000"/>
                </a:spcBef>
              </a:pPr>
              <a:r>
                <a:rPr kumimoji="1" lang="zh-CN" altLang="en-US" sz="2800" b="1">
                  <a:solidFill>
                    <a:srgbClr val="F80EE5"/>
                  </a:solidFill>
                  <a:effectLst/>
                  <a:latin typeface="黑体" panose="02010609060101010101" charset="-122"/>
                  <a:ea typeface="黑体" panose="02010609060101010101" charset="-122"/>
                  <a:sym typeface="+mn-ea"/>
                </a:rPr>
                <a:t>文家市决策</a:t>
              </a:r>
              <a:endParaRPr kumimoji="1" lang="zh-CN" altLang="en-US" sz="2800" b="1">
                <a:solidFill>
                  <a:srgbClr val="F80EE5"/>
                </a:solidFill>
                <a:effectLst/>
                <a:latin typeface="黑体" panose="02010609060101010101" charset="-122"/>
                <a:ea typeface="黑体" panose="02010609060101010101" charset="-122"/>
                <a:sym typeface="+mn-ea"/>
              </a:endParaRPr>
            </a:p>
          </p:txBody>
        </p:sp>
        <p:sp>
          <p:nvSpPr>
            <p:cNvPr id="12" name="右箭头 11"/>
            <p:cNvSpPr/>
            <p:nvPr>
              <p:custDataLst>
                <p:tags r:id="rId12"/>
              </p:custDataLst>
            </p:nvPr>
          </p:nvSpPr>
          <p:spPr>
            <a:xfrm>
              <a:off x="9089" y="5358"/>
              <a:ext cx="1227" cy="711"/>
            </a:xfrm>
            <a:prstGeom prst="rightArrow">
              <a:avLst/>
            </a:prstGeom>
            <a:solidFill>
              <a:srgbClr val="F80EE5"/>
            </a:solidFill>
            <a:ln>
              <a:solidFill>
                <a:srgbClr val="F80EE5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22" name="组合 21"/>
          <p:cNvGrpSpPr/>
          <p:nvPr>
            <p:custDataLst>
              <p:tags r:id="rId13"/>
            </p:custDataLst>
          </p:nvPr>
        </p:nvGrpSpPr>
        <p:grpSpPr>
          <a:xfrm>
            <a:off x="280670" y="4303395"/>
            <a:ext cx="3286760" cy="1399540"/>
            <a:chOff x="687" y="8014"/>
            <a:chExt cx="5176" cy="2204"/>
          </a:xfrm>
        </p:grpSpPr>
        <p:sp>
          <p:nvSpPr>
            <p:cNvPr id="8" name="文本框 7"/>
            <p:cNvSpPr txBox="1"/>
            <p:nvPr>
              <p:custDataLst>
                <p:tags r:id="rId14"/>
              </p:custDataLst>
            </p:nvPr>
          </p:nvSpPr>
          <p:spPr>
            <a:xfrm>
              <a:off x="687" y="8922"/>
              <a:ext cx="3972" cy="1297"/>
            </a:xfrm>
            <a:prstGeom prst="rect">
              <a:avLst/>
            </a:prstGeom>
            <a:noFill/>
            <a:ln>
              <a:solidFill>
                <a:srgbClr val="7030A0"/>
              </a:solidFill>
            </a:ln>
          </p:spPr>
          <p:txBody>
            <a:bodyPr wrap="square" rtlCol="0" anchor="t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indent="0" fontAlgn="auto">
                <a:lnSpc>
                  <a:spcPct val="85000"/>
                </a:lnSpc>
              </a:pPr>
              <a:r>
                <a:rPr lang="zh-CN" altLang="en-US" sz="2800" b="1">
                  <a:solidFill>
                    <a:srgbClr val="7030A0"/>
                  </a:solidFill>
                  <a:effectLst/>
                  <a:latin typeface="楷体" panose="02010609060101010101" pitchFamily="49" charset="-122"/>
                  <a:ea typeface="楷体" panose="02010609060101010101" pitchFamily="49" charset="-122"/>
                  <a:sym typeface="+mn-ea"/>
                </a:rPr>
                <a:t>确立了党对军队的绝对领导</a:t>
              </a:r>
              <a:endParaRPr lang="zh-CN" altLang="en-US" sz="2800" b="1">
                <a:solidFill>
                  <a:srgbClr val="7030A0"/>
                </a:solidFill>
                <a:effectLst/>
                <a:latin typeface="楷体" panose="02010609060101010101" pitchFamily="49" charset="-122"/>
                <a:ea typeface="楷体" panose="02010609060101010101" pitchFamily="49" charset="-122"/>
                <a:sym typeface="+mn-ea"/>
              </a:endParaRPr>
            </a:p>
          </p:txBody>
        </p:sp>
        <p:sp>
          <p:nvSpPr>
            <p:cNvPr id="9" name="文本框 8"/>
            <p:cNvSpPr txBox="1"/>
            <p:nvPr>
              <p:custDataLst>
                <p:tags r:id="rId15"/>
              </p:custDataLst>
            </p:nvPr>
          </p:nvSpPr>
          <p:spPr>
            <a:xfrm>
              <a:off x="1276" y="8014"/>
              <a:ext cx="2795" cy="822"/>
            </a:xfrm>
            <a:prstGeom prst="rect">
              <a:avLst/>
            </a:prstGeom>
            <a:solidFill>
              <a:schemeClr val="accent6">
                <a:lumMod val="20000"/>
                <a:lumOff val="80000"/>
              </a:schemeClr>
            </a:solidFill>
          </p:spPr>
          <p:txBody>
            <a:bodyPr wrap="square" rtlCol="0" anchor="t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spcBef>
                  <a:spcPct val="50000"/>
                </a:spcBef>
              </a:pPr>
              <a:r>
                <a:rPr kumimoji="1" lang="zh-CN" altLang="en-US" sz="2800" b="1">
                  <a:solidFill>
                    <a:srgbClr val="F80EE5"/>
                  </a:solidFill>
                  <a:effectLst/>
                  <a:latin typeface="黑体" panose="02010609060101010101" charset="-122"/>
                  <a:ea typeface="黑体" panose="02010609060101010101" charset="-122"/>
                  <a:sym typeface="+mn-ea"/>
                </a:rPr>
                <a:t>三湾改编</a:t>
              </a:r>
              <a:endParaRPr kumimoji="1" lang="zh-CN" altLang="en-US" sz="2800" b="1">
                <a:solidFill>
                  <a:srgbClr val="F80EE5"/>
                </a:solidFill>
                <a:effectLst/>
                <a:latin typeface="黑体" panose="02010609060101010101" charset="-122"/>
                <a:ea typeface="黑体" panose="02010609060101010101" charset="-122"/>
                <a:sym typeface="+mn-ea"/>
              </a:endParaRPr>
            </a:p>
          </p:txBody>
        </p:sp>
        <p:sp>
          <p:nvSpPr>
            <p:cNvPr id="13" name="右箭头 12"/>
            <p:cNvSpPr/>
            <p:nvPr>
              <p:custDataLst>
                <p:tags r:id="rId16"/>
              </p:custDataLst>
            </p:nvPr>
          </p:nvSpPr>
          <p:spPr>
            <a:xfrm>
              <a:off x="4321" y="8015"/>
              <a:ext cx="1542" cy="711"/>
            </a:xfrm>
            <a:prstGeom prst="rightArrow">
              <a:avLst/>
            </a:prstGeom>
            <a:solidFill>
              <a:srgbClr val="F80EE5"/>
            </a:solidFill>
            <a:ln>
              <a:solidFill>
                <a:srgbClr val="F80EE5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14" name="椭圆 13"/>
          <p:cNvSpPr/>
          <p:nvPr>
            <p:custDataLst>
              <p:tags r:id="rId17"/>
            </p:custDataLst>
          </p:nvPr>
        </p:nvSpPr>
        <p:spPr>
          <a:xfrm>
            <a:off x="7030720" y="1713865"/>
            <a:ext cx="914400" cy="570230"/>
          </a:xfrm>
          <a:prstGeom prst="ellipse">
            <a:avLst/>
          </a:prstGeom>
          <a:noFill/>
          <a:ln w="57150">
            <a:solidFill>
              <a:srgbClr val="FF0000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5" name="椭圆 14"/>
          <p:cNvSpPr/>
          <p:nvPr>
            <p:custDataLst>
              <p:tags r:id="rId18"/>
            </p:custDataLst>
          </p:nvPr>
        </p:nvSpPr>
        <p:spPr>
          <a:xfrm>
            <a:off x="8418195" y="1817370"/>
            <a:ext cx="914400" cy="466725"/>
          </a:xfrm>
          <a:prstGeom prst="ellipse">
            <a:avLst/>
          </a:prstGeom>
          <a:noFill/>
          <a:ln w="57150">
            <a:solidFill>
              <a:srgbClr val="FF0000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6" name="椭圆 15"/>
          <p:cNvSpPr/>
          <p:nvPr>
            <p:custDataLst>
              <p:tags r:id="rId19"/>
            </p:custDataLst>
          </p:nvPr>
        </p:nvSpPr>
        <p:spPr>
          <a:xfrm>
            <a:off x="8281670" y="2809240"/>
            <a:ext cx="914400" cy="369570"/>
          </a:xfrm>
          <a:prstGeom prst="ellipse">
            <a:avLst/>
          </a:prstGeom>
          <a:noFill/>
          <a:ln w="57150">
            <a:solidFill>
              <a:srgbClr val="FF0000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7" name="椭圆 16"/>
          <p:cNvSpPr/>
          <p:nvPr>
            <p:custDataLst>
              <p:tags r:id="rId20"/>
            </p:custDataLst>
          </p:nvPr>
        </p:nvSpPr>
        <p:spPr>
          <a:xfrm>
            <a:off x="8471535" y="3391535"/>
            <a:ext cx="1047115" cy="462280"/>
          </a:xfrm>
          <a:prstGeom prst="ellipse">
            <a:avLst/>
          </a:prstGeom>
          <a:noFill/>
          <a:ln w="57150">
            <a:solidFill>
              <a:srgbClr val="FF0000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20" name="组合 19"/>
          <p:cNvGrpSpPr/>
          <p:nvPr>
            <p:custDataLst>
              <p:tags r:id="rId21"/>
            </p:custDataLst>
          </p:nvPr>
        </p:nvGrpSpPr>
        <p:grpSpPr>
          <a:xfrm>
            <a:off x="442595" y="2712720"/>
            <a:ext cx="3168015" cy="1141095"/>
            <a:chOff x="697" y="5499"/>
            <a:chExt cx="4989" cy="1797"/>
          </a:xfrm>
        </p:grpSpPr>
        <p:grpSp>
          <p:nvGrpSpPr>
            <p:cNvPr id="19" name="组合 18"/>
            <p:cNvGrpSpPr/>
            <p:nvPr>
              <p:custDataLst>
                <p:tags r:id="rId22"/>
              </p:custDataLst>
            </p:nvPr>
          </p:nvGrpSpPr>
          <p:grpSpPr>
            <a:xfrm>
              <a:off x="697" y="5499"/>
              <a:ext cx="3717" cy="1797"/>
              <a:chOff x="697" y="5499"/>
              <a:chExt cx="3717" cy="1797"/>
            </a:xfrm>
          </p:grpSpPr>
          <p:sp>
            <p:nvSpPr>
              <p:cNvPr id="4" name="文本框 3"/>
              <p:cNvSpPr txBox="1"/>
              <p:nvPr>
                <p:custDataLst>
                  <p:tags r:id="rId23"/>
                </p:custDataLst>
              </p:nvPr>
            </p:nvSpPr>
            <p:spPr>
              <a:xfrm>
                <a:off x="697" y="5499"/>
                <a:ext cx="3717" cy="822"/>
              </a:xfrm>
              <a:prstGeom prst="rect">
                <a:avLst/>
              </a:prstGeom>
              <a:solidFill>
                <a:schemeClr val="accent6">
                  <a:lumMod val="20000"/>
                  <a:lumOff val="80000"/>
                </a:schemeClr>
              </a:solidFill>
            </p:spPr>
            <p:txBody>
              <a:bodyPr wrap="square" rtlCol="0" anchor="t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l">
                  <a:spcBef>
                    <a:spcPct val="50000"/>
                  </a:spcBef>
                </a:pPr>
                <a:r>
                  <a:rPr kumimoji="1" lang="zh-CN" altLang="en-US" sz="2800" b="1">
                    <a:solidFill>
                      <a:srgbClr val="F80EE5"/>
                    </a:solidFill>
                    <a:effectLst/>
                    <a:latin typeface="黑体" panose="02010609060101010101" charset="-122"/>
                    <a:ea typeface="黑体" panose="02010609060101010101" charset="-122"/>
                    <a:sym typeface="+mn-ea"/>
                  </a:rPr>
                  <a:t>进攻长沙受挫</a:t>
                </a:r>
                <a:endParaRPr kumimoji="1" lang="zh-CN" altLang="en-US" sz="2800" b="1">
                  <a:solidFill>
                    <a:srgbClr val="F80EE5"/>
                  </a:solidFill>
                  <a:effectLst/>
                  <a:latin typeface="黑体" panose="02010609060101010101" charset="-122"/>
                  <a:ea typeface="黑体" panose="02010609060101010101" charset="-122"/>
                  <a:sym typeface="+mn-ea"/>
                </a:endParaRPr>
              </a:p>
            </p:txBody>
          </p:sp>
          <p:sp>
            <p:nvSpPr>
              <p:cNvPr id="11" name="文本框 10"/>
              <p:cNvSpPr txBox="1"/>
              <p:nvPr>
                <p:custDataLst>
                  <p:tags r:id="rId24"/>
                </p:custDataLst>
              </p:nvPr>
            </p:nvSpPr>
            <p:spPr>
              <a:xfrm>
                <a:off x="1031" y="6474"/>
                <a:ext cx="2578" cy="822"/>
              </a:xfrm>
              <a:prstGeom prst="rect">
                <a:avLst/>
              </a:prstGeom>
              <a:noFill/>
              <a:ln>
                <a:solidFill>
                  <a:srgbClr val="7030A0"/>
                </a:solidFill>
              </a:ln>
            </p:spPr>
            <p:txBody>
              <a:bodyPr wrap="square" rtlCol="0" anchor="t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800" b="1">
                    <a:solidFill>
                      <a:srgbClr val="7030A0"/>
                    </a:solidFill>
                    <a:effectLst/>
                    <a:latin typeface="楷体" panose="02010609060101010101" pitchFamily="49" charset="-122"/>
                    <a:ea typeface="楷体" panose="02010609060101010101" pitchFamily="49" charset="-122"/>
                    <a:sym typeface="+mn-ea"/>
                  </a:rPr>
                  <a:t>敌人强大</a:t>
                </a:r>
                <a:endParaRPr lang="zh-CN" altLang="en-US" sz="2800" b="1">
                  <a:solidFill>
                    <a:srgbClr val="7030A0"/>
                  </a:solidFill>
                  <a:effectLst/>
                  <a:latin typeface="楷体" panose="02010609060101010101" pitchFamily="49" charset="-122"/>
                  <a:ea typeface="楷体" panose="02010609060101010101" pitchFamily="49" charset="-122"/>
                  <a:sym typeface="+mn-ea"/>
                </a:endParaRPr>
              </a:p>
            </p:txBody>
          </p:sp>
        </p:grpSp>
        <p:sp>
          <p:nvSpPr>
            <p:cNvPr id="18" name="右箭头 17"/>
            <p:cNvSpPr/>
            <p:nvPr>
              <p:custDataLst>
                <p:tags r:id="rId25"/>
              </p:custDataLst>
            </p:nvPr>
          </p:nvSpPr>
          <p:spPr>
            <a:xfrm>
              <a:off x="4347" y="5593"/>
              <a:ext cx="1339" cy="711"/>
            </a:xfrm>
            <a:prstGeom prst="rightArrow">
              <a:avLst/>
            </a:prstGeom>
            <a:solidFill>
              <a:srgbClr val="F80EE5"/>
            </a:solidFill>
            <a:ln>
              <a:solidFill>
                <a:srgbClr val="F80EE5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24" name="文本框 23"/>
          <p:cNvSpPr txBox="1"/>
          <p:nvPr>
            <p:custDataLst>
              <p:tags r:id="rId26"/>
            </p:custDataLst>
          </p:nvPr>
        </p:nvSpPr>
        <p:spPr>
          <a:xfrm>
            <a:off x="2196465" y="1522095"/>
            <a:ext cx="4709160" cy="404495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85000"/>
              </a:lnSpc>
              <a:spcBef>
                <a:spcPct val="0"/>
              </a:spcBef>
              <a:spcAft>
                <a:spcPct val="0"/>
              </a:spcAft>
            </a:pPr>
            <a:r>
              <a:rPr lang="zh-CN" altLang="en-US" sz="2400" b="1">
                <a:solidFill>
                  <a:srgbClr val="7030A0"/>
                </a:solidFill>
                <a:latin typeface="楷体" panose="02010609060101010101" pitchFamily="49" charset="-122"/>
                <a:ea typeface="楷体" panose="02010609060101010101" pitchFamily="49" charset="-122"/>
                <a:cs typeface="微软雅黑" panose="020b0503020204020204" charset="-122"/>
                <a:sym typeface="+mn-ea"/>
              </a:rPr>
              <a:t>（第一次打出工农革命军的旗帜）</a:t>
            </a:r>
            <a:endParaRPr lang="zh-CN" altLang="en-US" sz="2400" b="1">
              <a:solidFill>
                <a:srgbClr val="7030A0"/>
              </a:solidFill>
              <a:latin typeface="楷体" panose="02010609060101010101" pitchFamily="49" charset="-122"/>
              <a:ea typeface="楷体" panose="02010609060101010101" pitchFamily="49" charset="-122"/>
              <a:cs typeface="微软雅黑" panose="020b0503020204020204" charset="-122"/>
              <a:sym typeface="+mn-ea"/>
            </a:endParaRPr>
          </a:p>
        </p:txBody>
      </p:sp>
      <p:sp>
        <p:nvSpPr>
          <p:cNvPr id="25" name="文本框 24"/>
          <p:cNvSpPr txBox="1"/>
          <p:nvPr>
            <p:custDataLst>
              <p:tags r:id="rId27"/>
            </p:custDataLst>
          </p:nvPr>
        </p:nvSpPr>
        <p:spPr>
          <a:xfrm>
            <a:off x="74295" y="5824855"/>
            <a:ext cx="6831330" cy="1383665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fontAlgn="auto"/>
            <a:r>
              <a:rPr lang="en-US" altLang="zh-CN" sz="2800" b="1">
                <a:solidFill>
                  <a:srgbClr val="1015FA"/>
                </a:solidFill>
                <a:effectLst/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(3)</a:t>
            </a:r>
            <a:r>
              <a:rPr lang="zh-CN" sz="2800" b="1">
                <a:solidFill>
                  <a:srgbClr val="1015FA"/>
                </a:solidFill>
                <a:effectLst/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意义</a:t>
            </a:r>
            <a:r>
              <a:rPr sz="2800" b="1">
                <a:solidFill>
                  <a:srgbClr val="1015FA"/>
                </a:solidFill>
                <a:effectLst/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：</a:t>
            </a:r>
            <a:r>
              <a:rPr lang="zh-CN" altLang="en-US" sz="2800" b="1">
                <a:effectLst/>
                <a:latin typeface="楷体" panose="02010609060101010101" pitchFamily="49" charset="-122"/>
                <a:ea typeface="楷体" panose="02010609060101010101" pitchFamily="49" charset="-122"/>
                <a:sym typeface="+mn-ea"/>
              </a:rPr>
              <a:t>为中国革命</a:t>
            </a:r>
            <a:r>
              <a:rPr lang="zh-CN" altLang="en-US" sz="2800" b="1">
                <a:solidFill>
                  <a:srgbClr val="00B0F0"/>
                </a:solidFill>
                <a:effectLst/>
                <a:latin typeface="楷体" panose="02010609060101010101" pitchFamily="49" charset="-122"/>
                <a:ea typeface="楷体" panose="02010609060101010101" pitchFamily="49" charset="-122"/>
                <a:sym typeface="+mn-ea"/>
              </a:rPr>
              <a:t>从城市转入农村</a:t>
            </a:r>
            <a:r>
              <a:rPr lang="zh-CN" altLang="en-US" sz="2800" b="1">
                <a:effectLst/>
                <a:latin typeface="楷体" panose="02010609060101010101" pitchFamily="49" charset="-122"/>
                <a:ea typeface="楷体" panose="02010609060101010101" pitchFamily="49" charset="-122"/>
                <a:sym typeface="+mn-ea"/>
              </a:rPr>
              <a:t>，</a:t>
            </a:r>
            <a:r>
              <a:rPr lang="zh-CN" altLang="en-US" sz="2800" b="1" smtClean="0">
                <a:effectLst/>
                <a:latin typeface="楷体" panose="02010609060101010101" pitchFamily="49" charset="-122"/>
                <a:ea typeface="楷体" panose="02010609060101010101" pitchFamily="49" charset="-122"/>
                <a:sym typeface="+mn-ea"/>
              </a:rPr>
              <a:t>建立</a:t>
            </a:r>
            <a:r>
              <a:rPr lang="zh-CN" altLang="en-US" sz="2800" b="1" smtClean="0">
                <a:solidFill>
                  <a:srgbClr val="00B0F0"/>
                </a:solidFill>
                <a:effectLst/>
                <a:latin typeface="楷体" panose="02010609060101010101" pitchFamily="49" charset="-122"/>
                <a:ea typeface="楷体" panose="02010609060101010101" pitchFamily="49" charset="-122"/>
                <a:sym typeface="+mn-ea"/>
              </a:rPr>
              <a:t>农村革命</a:t>
            </a:r>
            <a:r>
              <a:rPr lang="zh-CN" altLang="en-US" sz="2800" b="1">
                <a:solidFill>
                  <a:srgbClr val="00B0F0"/>
                </a:solidFill>
                <a:effectLst/>
                <a:latin typeface="楷体" panose="02010609060101010101" pitchFamily="49" charset="-122"/>
                <a:ea typeface="楷体" panose="02010609060101010101" pitchFamily="49" charset="-122"/>
                <a:sym typeface="+mn-ea"/>
              </a:rPr>
              <a:t>根据地</a:t>
            </a:r>
            <a:r>
              <a:rPr lang="zh-CN" altLang="en-US" sz="2800" b="1">
                <a:effectLst/>
                <a:latin typeface="楷体" panose="02010609060101010101" pitchFamily="49" charset="-122"/>
                <a:ea typeface="楷体" panose="02010609060101010101" pitchFamily="49" charset="-122"/>
                <a:sym typeface="+mn-ea"/>
              </a:rPr>
              <a:t>揭开了</a:t>
            </a:r>
            <a:r>
              <a:rPr lang="zh-CN" altLang="en-US" sz="2800" b="1" smtClean="0">
                <a:effectLst/>
                <a:latin typeface="楷体" panose="02010609060101010101" pitchFamily="49" charset="-122"/>
                <a:ea typeface="楷体" panose="02010609060101010101" pitchFamily="49" charset="-122"/>
                <a:sym typeface="+mn-ea"/>
              </a:rPr>
              <a:t>序幕。</a:t>
            </a:r>
            <a:endParaRPr lang="zh-CN" altLang="en-US" sz="2800" b="1" smtClean="0">
              <a:effectLst/>
              <a:latin typeface="楷体" panose="02010609060101010101" pitchFamily="49" charset="-122"/>
              <a:ea typeface="楷体" panose="02010609060101010101" pitchFamily="49" charset="-122"/>
              <a:sym typeface="+mn-ea"/>
            </a:endParaRPr>
          </a:p>
          <a:p>
            <a:pPr indent="0" fontAlgn="auto"/>
            <a:endParaRPr lang="zh-CN" altLang="en-US" sz="2800" b="1">
              <a:solidFill>
                <a:srgbClr val="1015FA"/>
              </a:solidFill>
              <a:effectLst/>
              <a:latin typeface="黑体" panose="02010609060101010101" charset="-122"/>
              <a:ea typeface="黑体" panose="02010609060101010101" charset="-122"/>
              <a:cs typeface="黑体" panose="02010609060101010101" charset="-122"/>
              <a:sym typeface="+mn-ea"/>
            </a:endParaRPr>
          </a:p>
        </p:txBody>
      </p:sp>
    </p:spTree>
    <p:custDataLst>
      <p:tags r:id="rId28"/>
    </p:custData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7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28" presetID="2" presetClass="entr" presetSubtype="4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 nodeType="clickPar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8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39" presetID="2" presetClass="entr" presetSubtype="4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 nodeType="clickPar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9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50" presetID="2" presetClass="entr" presetSubtype="4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2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3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 nodeType="clickPar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8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9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0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61" presetID="2" presetClass="entr" presetSubtype="4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3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4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5" fill="hold" nodeType="clickPar">
                      <p:stCondLst>
                        <p:cond delay="indefinite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9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0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" grpId="0"/>
      <p:bldP spid="15" grpId="0"/>
      <p:bldP spid="16" grpId="0"/>
      <p:bldP spid="17" grpId="0"/>
      <p:bldP spid="24" grpId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sp>
        <p:nvSpPr>
          <p:cNvPr id="2" name="文本框 1"/>
          <p:cNvSpPr txBox="1"/>
          <p:nvPr>
            <p:custDataLst>
              <p:tags r:id="rId3"/>
            </p:custDataLst>
          </p:nvPr>
        </p:nvSpPr>
        <p:spPr>
          <a:xfrm>
            <a:off x="241935" y="102870"/>
            <a:ext cx="11950065" cy="1537970"/>
          </a:xfrm>
          <a:prstGeom prst="rect">
            <a:avLst/>
          </a:prstGeom>
          <a:noFill/>
          <a:ln>
            <a:solidFill>
              <a:schemeClr val="accent3">
                <a:lumMod val="50000"/>
              </a:schemeClr>
            </a:solidFill>
          </a:ln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fontAlgn="auto">
              <a:lnSpc>
                <a:spcPct val="84000"/>
              </a:lnSpc>
            </a:pPr>
            <a:r>
              <a:rPr lang="en-US" altLang="zh-CN" sz="2800" b="1">
                <a:effectLst/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Arial" pitchFamily="34" charset="0"/>
              </a:rPr>
              <a:t>8月1日江西</a:t>
            </a:r>
            <a:r>
              <a:rPr lang="en-US" altLang="zh-CN" sz="2800" b="1">
                <a:solidFill>
                  <a:srgbClr val="00B0F0"/>
                </a:solidFill>
                <a:effectLst/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Arial" pitchFamily="34" charset="0"/>
              </a:rPr>
              <a:t>南昌起义</a:t>
            </a:r>
            <a:r>
              <a:rPr lang="en-US" altLang="zh-CN" sz="2800" b="1">
                <a:effectLst/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Arial" pitchFamily="34" charset="0"/>
              </a:rPr>
              <a:t>，8月10日主要在湖北和湖南的</a:t>
            </a:r>
            <a:r>
              <a:rPr lang="en-US" altLang="zh-CN" sz="2800" b="1">
                <a:solidFill>
                  <a:srgbClr val="00B0F0"/>
                </a:solidFill>
                <a:effectLst/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Arial" pitchFamily="34" charset="0"/>
              </a:rPr>
              <a:t>秋收暴动</a:t>
            </a:r>
            <a:r>
              <a:rPr lang="en-US" altLang="zh-CN" sz="2800" b="1">
                <a:effectLst/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Arial" pitchFamily="34" charset="0"/>
              </a:rPr>
              <a:t>，12月</a:t>
            </a:r>
            <a:r>
              <a:rPr lang="en-US" altLang="zh-CN" sz="2800" b="1">
                <a:solidFill>
                  <a:srgbClr val="00B0F0"/>
                </a:solidFill>
                <a:effectLst/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Arial" pitchFamily="34" charset="0"/>
              </a:rPr>
              <a:t>广州公社</a:t>
            </a:r>
            <a:r>
              <a:rPr lang="en-US" altLang="zh-CN" sz="2800" b="1">
                <a:effectLst/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Arial" pitchFamily="34" charset="0"/>
              </a:rPr>
              <a:t>。从某种意义上说，这些起义都是第五次代表大会首次提出的三点意见的继续，</a:t>
            </a:r>
            <a:r>
              <a:rPr lang="en-US" altLang="zh-CN" sz="2800" b="1">
                <a:solidFill>
                  <a:srgbClr val="C00000"/>
                </a:solidFill>
                <a:effectLst/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Arial" pitchFamily="34" charset="0"/>
              </a:rPr>
              <a:t>是根据城市必须领导农村</a:t>
            </a:r>
            <a:r>
              <a:rPr lang="en-US" altLang="zh-CN" sz="2800" b="1">
                <a:solidFill>
                  <a:srgbClr val="00B0F0"/>
                </a:solidFill>
                <a:effectLst/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Arial" pitchFamily="34" charset="0"/>
              </a:rPr>
              <a:t>，</a:t>
            </a:r>
            <a:r>
              <a:rPr lang="en-US" altLang="zh-CN" sz="2800" b="1">
                <a:effectLst/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Arial" pitchFamily="34" charset="0"/>
              </a:rPr>
              <a:t>决战必须在城市开展以及</a:t>
            </a:r>
            <a:r>
              <a:rPr lang="en-US" altLang="zh-CN" sz="2800" b="1">
                <a:solidFill>
                  <a:srgbClr val="00B0F0"/>
                </a:solidFill>
                <a:effectLst/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Arial" pitchFamily="34" charset="0"/>
              </a:rPr>
              <a:t>革命高潮正在来临</a:t>
            </a:r>
            <a:r>
              <a:rPr lang="en-US" altLang="zh-CN" sz="2800" b="1">
                <a:effectLst/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Arial" pitchFamily="34" charset="0"/>
              </a:rPr>
              <a:t>等设想提出的。</a:t>
            </a:r>
            <a:r>
              <a:rPr lang="en-US" altLang="zh-CN" sz="2800" b="1" smtClean="0">
                <a:effectLst/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Arial" pitchFamily="34" charset="0"/>
              </a:rPr>
              <a:t>——</a:t>
            </a:r>
            <a:r>
              <a:rPr lang="en-US" altLang="zh-CN" sz="2800" b="1">
                <a:effectLst/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Arial" pitchFamily="34" charset="0"/>
              </a:rPr>
              <a:t>费正清《剑桥中华民国史1912-1949（下卷）》</a:t>
            </a:r>
            <a:endParaRPr lang="en-US" altLang="zh-CN" sz="2800" b="1">
              <a:effectLst/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  <a:sym typeface="Arial" pitchFamily="34" charset="0"/>
            </a:endParaRPr>
          </a:p>
        </p:txBody>
      </p:sp>
      <p:sp>
        <p:nvSpPr>
          <p:cNvPr id="3" name="文本框 2"/>
          <p:cNvSpPr txBox="1"/>
          <p:nvPr>
            <p:custDataLst>
              <p:tags r:id="rId4"/>
            </p:custDataLst>
          </p:nvPr>
        </p:nvSpPr>
        <p:spPr>
          <a:xfrm>
            <a:off x="551180" y="1640840"/>
            <a:ext cx="9178290" cy="457200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85000"/>
              </a:lnSpc>
            </a:pPr>
            <a:r>
              <a:rPr lang="zh-CN" altLang="en-US" sz="2800" b="1">
                <a:ln w="9525" cap="flat" cmpd="sng" algn="ctr">
                  <a:noFill/>
                  <a:prstDash val="solid"/>
                  <a:round/>
                  <a:headEnd type="none" w="med" len="med"/>
                  <a:tailEnd type="none" w="med" len="med"/>
                </a:ln>
                <a:solidFill>
                  <a:srgbClr val="FF0000"/>
                </a:solidFill>
                <a:effectLst/>
                <a:latin typeface="楷体" panose="02010609060101010101" pitchFamily="49" charset="-122"/>
                <a:ea typeface="楷体" panose="02010609060101010101" pitchFamily="49" charset="-122"/>
                <a:cs typeface="Arial"/>
                <a:sym typeface="Arial" pitchFamily="34" charset="0"/>
              </a:rPr>
              <a:t>（</a:t>
            </a:r>
            <a:r>
              <a:rPr lang="en-US" altLang="zh-CN" sz="2800" b="1">
                <a:ln w="9525" cap="flat" cmpd="sng" algn="ctr">
                  <a:noFill/>
                  <a:prstDash val="solid"/>
                  <a:round/>
                  <a:headEnd type="none" w="med" len="med"/>
                  <a:tailEnd type="none" w="med" len="med"/>
                </a:ln>
                <a:solidFill>
                  <a:srgbClr val="FF0000"/>
                </a:solidFill>
                <a:effectLst/>
                <a:latin typeface="楷体" panose="02010609060101010101" pitchFamily="49" charset="-122"/>
                <a:ea typeface="楷体" panose="02010609060101010101" pitchFamily="49" charset="-122"/>
                <a:cs typeface="Arial"/>
                <a:sym typeface="Arial" pitchFamily="34" charset="0"/>
              </a:rPr>
              <a:t>1</a:t>
            </a:r>
            <a:r>
              <a:rPr lang="zh-CN" altLang="en-US" sz="2800" b="1">
                <a:ln w="9525" cap="flat" cmpd="sng" algn="ctr">
                  <a:noFill/>
                  <a:prstDash val="solid"/>
                  <a:round/>
                  <a:headEnd type="none" w="med" len="med"/>
                  <a:tailEnd type="none" w="med" len="med"/>
                </a:ln>
                <a:solidFill>
                  <a:srgbClr val="FF0000"/>
                </a:solidFill>
                <a:effectLst/>
                <a:latin typeface="楷体" panose="02010609060101010101" pitchFamily="49" charset="-122"/>
                <a:ea typeface="楷体" panose="02010609060101010101" pitchFamily="49" charset="-122"/>
                <a:cs typeface="Arial"/>
                <a:sym typeface="Arial" pitchFamily="34" charset="0"/>
              </a:rPr>
              <a:t>）</a:t>
            </a:r>
            <a:r>
              <a:rPr lang="en-US" sz="2800" b="1">
                <a:ln w="9525" cap="flat" cmpd="sng" algn="ctr">
                  <a:noFill/>
                  <a:prstDash val="solid"/>
                  <a:round/>
                  <a:headEnd type="none" w="med" len="med"/>
                  <a:tailEnd type="none" w="med" len="med"/>
                </a:ln>
                <a:solidFill>
                  <a:srgbClr val="FF0000"/>
                </a:solidFill>
                <a:effectLst/>
                <a:latin typeface="楷体" panose="02010609060101010101" pitchFamily="49" charset="-122"/>
                <a:ea typeface="楷体" panose="02010609060101010101" pitchFamily="49" charset="-122"/>
                <a:cs typeface="Arial"/>
                <a:sym typeface="Arial" pitchFamily="34" charset="0"/>
              </a:rPr>
              <a:t>材料反映了当时中共中央革命路线是什么？</a:t>
            </a:r>
            <a:endParaRPr lang="en-US" altLang="en-US" sz="2800" b="1">
              <a:ln w="9525" cap="flat" cmpd="sng" algn="ctr">
                <a:noFill/>
                <a:prstDash val="solid"/>
                <a:round/>
                <a:headEnd type="none" w="med" len="med"/>
                <a:tailEnd type="none" w="med" len="med"/>
              </a:ln>
              <a:solidFill>
                <a:srgbClr val="FF0000"/>
              </a:solidFill>
              <a:effectLst/>
              <a:latin typeface="楷体" panose="02010609060101010101" pitchFamily="49" charset="-122"/>
              <a:ea typeface="楷体" panose="02010609060101010101" pitchFamily="49" charset="-122"/>
              <a:cs typeface="Arial"/>
              <a:sym typeface="Arial" pitchFamily="34" charset="0"/>
            </a:endParaRPr>
          </a:p>
        </p:txBody>
      </p:sp>
      <p:sp>
        <p:nvSpPr>
          <p:cNvPr id="4" name="文本框 3"/>
          <p:cNvSpPr txBox="1"/>
          <p:nvPr>
            <p:custDataLst>
              <p:tags r:id="rId5"/>
            </p:custDataLst>
          </p:nvPr>
        </p:nvSpPr>
        <p:spPr>
          <a:xfrm>
            <a:off x="551180" y="2961005"/>
            <a:ext cx="8007350" cy="521970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2800" b="1">
                <a:ln w="9525" cap="flat" cmpd="sng" algn="ctr">
                  <a:noFill/>
                  <a:prstDash val="solid"/>
                  <a:round/>
                  <a:headEnd type="none" w="med" len="med"/>
                  <a:tailEnd type="none" w="med" len="med"/>
                </a:ln>
                <a:solidFill>
                  <a:srgbClr val="FF0000"/>
                </a:solidFill>
                <a:effectLst/>
                <a:latin typeface="楷体" panose="02010609060101010101" pitchFamily="49" charset="-122"/>
                <a:ea typeface="楷体" panose="02010609060101010101" pitchFamily="49" charset="-122"/>
                <a:cs typeface="Arial"/>
                <a:sym typeface="Arial" pitchFamily="34" charset="0"/>
              </a:rPr>
              <a:t>（</a:t>
            </a:r>
            <a:r>
              <a:rPr lang="en-US" altLang="zh-CN" sz="2800" b="1">
                <a:ln w="9525" cap="flat" cmpd="sng" algn="ctr">
                  <a:noFill/>
                  <a:prstDash val="solid"/>
                  <a:round/>
                  <a:headEnd type="none" w="med" len="med"/>
                  <a:tailEnd type="none" w="med" len="med"/>
                </a:ln>
                <a:solidFill>
                  <a:srgbClr val="FF0000"/>
                </a:solidFill>
                <a:effectLst/>
                <a:latin typeface="楷体" panose="02010609060101010101" pitchFamily="49" charset="-122"/>
                <a:ea typeface="楷体" panose="02010609060101010101" pitchFamily="49" charset="-122"/>
                <a:cs typeface="Arial"/>
                <a:sym typeface="Arial" pitchFamily="34" charset="0"/>
              </a:rPr>
              <a:t>2</a:t>
            </a:r>
            <a:r>
              <a:rPr lang="zh-CN" altLang="en-US" sz="2800" b="1">
                <a:ln w="9525" cap="flat" cmpd="sng" algn="ctr">
                  <a:noFill/>
                  <a:prstDash val="solid"/>
                  <a:round/>
                  <a:headEnd type="none" w="med" len="med"/>
                  <a:tailEnd type="none" w="med" len="med"/>
                </a:ln>
                <a:solidFill>
                  <a:srgbClr val="FF0000"/>
                </a:solidFill>
                <a:effectLst/>
                <a:latin typeface="楷体" panose="02010609060101010101" pitchFamily="49" charset="-122"/>
                <a:ea typeface="楷体" panose="02010609060101010101" pitchFamily="49" charset="-122"/>
                <a:cs typeface="Arial"/>
                <a:sym typeface="Arial" pitchFamily="34" charset="0"/>
              </a:rPr>
              <a:t>）</a:t>
            </a:r>
            <a:r>
              <a:rPr sz="2800" b="1">
                <a:ln w="9525" cap="flat" cmpd="sng" algn="ctr">
                  <a:noFill/>
                  <a:prstDash val="solid"/>
                  <a:round/>
                  <a:headEnd type="none" w="med" len="med"/>
                  <a:tailEnd type="none" w="med" len="med"/>
                </a:ln>
                <a:solidFill>
                  <a:srgbClr val="FF0000"/>
                </a:solidFill>
                <a:effectLst/>
                <a:latin typeface="楷体" panose="02010609060101010101" pitchFamily="49" charset="-122"/>
                <a:ea typeface="楷体" panose="02010609060101010101" pitchFamily="49" charset="-122"/>
                <a:cs typeface="Arial"/>
                <a:sym typeface="Arial" pitchFamily="34" charset="0"/>
              </a:rPr>
              <a:t>城市中心革命论在中国失败的原因是什么？</a:t>
            </a:r>
            <a:endParaRPr lang="zh-CN" altLang="en-US" sz="2800" b="1">
              <a:ln w="9525" cap="flat" cmpd="sng" algn="ctr">
                <a:noFill/>
                <a:prstDash val="solid"/>
                <a:round/>
                <a:headEnd type="none" w="med" len="med"/>
                <a:tailEnd type="none" w="med" len="med"/>
              </a:ln>
              <a:solidFill>
                <a:srgbClr val="FF0000"/>
              </a:solidFill>
              <a:effectLst/>
              <a:latin typeface="楷体" panose="02010609060101010101" pitchFamily="49" charset="-122"/>
              <a:ea typeface="楷体" panose="02010609060101010101" pitchFamily="49" charset="-122"/>
              <a:cs typeface="Arial"/>
              <a:sym typeface="Arial" pitchFamily="34" charset="0"/>
            </a:endParaRPr>
          </a:p>
        </p:txBody>
      </p:sp>
      <p:sp>
        <p:nvSpPr>
          <p:cNvPr id="5" name="文本框 4"/>
          <p:cNvSpPr txBox="1"/>
          <p:nvPr>
            <p:custDataLst>
              <p:tags r:id="rId6"/>
            </p:custDataLst>
          </p:nvPr>
        </p:nvSpPr>
        <p:spPr>
          <a:xfrm>
            <a:off x="431165" y="2089150"/>
            <a:ext cx="10038715" cy="823595"/>
          </a:xfrm>
          <a:prstGeom prst="rect">
            <a:avLst/>
          </a:prstGeom>
          <a:noFill/>
          <a:ln>
            <a:solidFill>
              <a:schemeClr val="accent3">
                <a:lumMod val="75000"/>
              </a:schemeClr>
            </a:solidFill>
          </a:ln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fontAlgn="auto">
              <a:lnSpc>
                <a:spcPct val="85000"/>
              </a:lnSpc>
            </a:pPr>
            <a:r>
              <a:rPr lang="zh-CN" altLang="en-US" sz="2400" b="1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宋体" panose="02010600030101010101" pitchFamily="2" charset="-122"/>
                <a:cs typeface="Arial"/>
                <a:sym typeface="+mn-ea"/>
              </a:rPr>
              <a:t> </a:t>
            </a:r>
            <a:r>
              <a:rPr lang="zh-CN" altLang="en-US" sz="2800" b="1" noProof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楷体" panose="02010609060101010101" pitchFamily="49" charset="-122"/>
                <a:ea typeface="楷体" panose="02010609060101010101" pitchFamily="49" charset="-122"/>
                <a:cs typeface="Arial"/>
                <a:sym typeface="+mn-ea"/>
              </a:rPr>
              <a:t>照搬苏联经验走以城市为中心的革命道路（</a:t>
            </a:r>
            <a:r>
              <a:rPr lang="en-US" sz="2800" b="1">
                <a:ln w="9525" cap="flat" cmpd="sng" algn="ctr">
                  <a:noFill/>
                  <a:prstDash val="solid"/>
                  <a:round/>
                  <a:headEnd type="none" w="med" len="med"/>
                  <a:tailEnd type="none" w="med" len="med"/>
                </a:ln>
                <a:solidFill>
                  <a:srgbClr val="0070C0"/>
                </a:solidFill>
                <a:effectLst/>
                <a:latin typeface="楷体" panose="02010609060101010101" pitchFamily="49" charset="-122"/>
                <a:ea typeface="楷体" panose="02010609060101010101" pitchFamily="49" charset="-122"/>
                <a:cs typeface="Arial"/>
                <a:sym typeface="Arial" pitchFamily="34" charset="0"/>
              </a:rPr>
              <a:t>城市中心革命论</a:t>
            </a:r>
            <a:r>
              <a:rPr lang="zh-CN" altLang="en-US" sz="2800" b="1" noProof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楷体" panose="02010609060101010101" pitchFamily="49" charset="-122"/>
                <a:ea typeface="楷体" panose="02010609060101010101" pitchFamily="49" charset="-122"/>
                <a:cs typeface="Arial"/>
                <a:sym typeface="+mn-ea"/>
              </a:rPr>
              <a:t>）</a:t>
            </a:r>
            <a:endParaRPr kumimoji="0" lang="zh-CN" altLang="en-US" sz="2800" b="1" i="0" u="none" strike="noStrike" kern="1200" cap="none" spc="0" normalizeH="0" baseline="0" noProof="0">
              <a:ln>
                <a:noFill/>
              </a:ln>
              <a:solidFill>
                <a:srgbClr val="0070C0"/>
              </a:solidFill>
              <a:effectLst/>
              <a:uLnTx/>
              <a:uFillTx/>
              <a:latin typeface="楷体" panose="02010609060101010101" pitchFamily="49" charset="-122"/>
              <a:ea typeface="楷体" panose="02010609060101010101" pitchFamily="49" charset="-122"/>
              <a:cs typeface="Arial"/>
            </a:endParaRPr>
          </a:p>
          <a:p>
            <a:pPr indent="0" fontAlgn="auto">
              <a:lnSpc>
                <a:spcPct val="85000"/>
              </a:lnSpc>
            </a:pPr>
            <a:r>
              <a:rPr lang="en-US" sz="2800" b="1">
                <a:ln w="9525" cap="flat" cmpd="sng" algn="ctr">
                  <a:noFill/>
                  <a:prstDash val="solid"/>
                  <a:round/>
                  <a:headEnd type="none" w="med" len="med"/>
                  <a:tailEnd type="none" w="med" len="med"/>
                </a:ln>
                <a:solidFill>
                  <a:srgbClr val="000000"/>
                </a:solidFill>
                <a:effectLst/>
                <a:latin typeface="楷体" panose="02010609060101010101" pitchFamily="49" charset="-122"/>
                <a:ea typeface="楷体" panose="02010609060101010101" pitchFamily="49" charset="-122"/>
                <a:cs typeface="Arial"/>
                <a:sym typeface="Arial" pitchFamily="34" charset="0"/>
              </a:rPr>
              <a:t>通过一省数省的发动，尤其是通过</a:t>
            </a:r>
            <a:r>
              <a:rPr lang="en-US" sz="2800" b="1">
                <a:ln w="9525" cap="flat" cmpd="sng" algn="ctr">
                  <a:noFill/>
                  <a:prstDash val="solid"/>
                  <a:round/>
                  <a:headEnd type="none" w="med" len="med"/>
                  <a:tailEnd type="none" w="med" len="med"/>
                </a:ln>
                <a:solidFill>
                  <a:srgbClr val="0070C0"/>
                </a:solidFill>
                <a:effectLst/>
                <a:latin typeface="楷体" panose="02010609060101010101" pitchFamily="49" charset="-122"/>
                <a:ea typeface="楷体" panose="02010609060101010101" pitchFamily="49" charset="-122"/>
                <a:cs typeface="Arial"/>
                <a:sym typeface="Arial" pitchFamily="34" charset="0"/>
              </a:rPr>
              <a:t>城市暴动</a:t>
            </a:r>
            <a:r>
              <a:rPr lang="en-US" sz="2800" b="1">
                <a:ln w="9525" cap="flat" cmpd="sng" algn="ctr">
                  <a:noFill/>
                  <a:prstDash val="solid"/>
                  <a:round/>
                  <a:headEnd type="none" w="med" len="med"/>
                  <a:tailEnd type="none" w="med" len="med"/>
                </a:ln>
                <a:solidFill>
                  <a:srgbClr val="000000"/>
                </a:solidFill>
                <a:effectLst/>
                <a:latin typeface="楷体" panose="02010609060101010101" pitchFamily="49" charset="-122"/>
                <a:ea typeface="楷体" panose="02010609060101010101" pitchFamily="49" charset="-122"/>
                <a:cs typeface="Arial"/>
                <a:sym typeface="Arial" pitchFamily="34" charset="0"/>
              </a:rPr>
              <a:t>，夺取全国政权。</a:t>
            </a:r>
            <a:endParaRPr lang="en-US" altLang="en-US" sz="2800" b="1">
              <a:ln w="9525" cap="flat" cmpd="sng" algn="ctr">
                <a:noFill/>
                <a:prstDash val="solid"/>
                <a:round/>
                <a:headEnd type="none" w="med" len="med"/>
                <a:tailEnd type="none" w="med" len="med"/>
              </a:ln>
              <a:solidFill>
                <a:srgbClr val="000000"/>
              </a:solidFill>
              <a:effectLst/>
              <a:latin typeface="楷体" panose="02010609060101010101" pitchFamily="49" charset="-122"/>
              <a:ea typeface="楷体" panose="02010609060101010101" pitchFamily="49" charset="-122"/>
              <a:cs typeface="Arial"/>
              <a:sym typeface="Arial" pitchFamily="34" charset="0"/>
            </a:endParaRPr>
          </a:p>
        </p:txBody>
      </p:sp>
      <p:sp>
        <p:nvSpPr>
          <p:cNvPr id="7" name="文本框 6"/>
          <p:cNvSpPr txBox="1"/>
          <p:nvPr>
            <p:custDataLst>
              <p:tags r:id="rId7"/>
            </p:custDataLst>
          </p:nvPr>
        </p:nvSpPr>
        <p:spPr>
          <a:xfrm>
            <a:off x="688340" y="3444875"/>
            <a:ext cx="9455785" cy="1555750"/>
          </a:xfrm>
          <a:prstGeom prst="rect">
            <a:avLst/>
          </a:prstGeom>
          <a:noFill/>
          <a:ln>
            <a:solidFill>
              <a:schemeClr val="accent3">
                <a:lumMod val="75000"/>
              </a:schemeClr>
            </a:solidFill>
          </a:ln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fontAlgn="auto">
              <a:lnSpc>
                <a:spcPct val="85000"/>
              </a:lnSpc>
            </a:pPr>
            <a:r>
              <a:rPr lang="zh-CN" altLang="en-US" sz="2800" b="1">
                <a:solidFill>
                  <a:srgbClr val="0070C0"/>
                </a:solidFill>
                <a:effectLst/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+mn-ea"/>
              </a:rPr>
              <a:t>①社会性质：</a:t>
            </a:r>
            <a:r>
              <a:rPr lang="zh-CN" altLang="en-US" sz="2800" b="1">
                <a:effectLst/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+mn-ea"/>
              </a:rPr>
              <a:t>半殖民地半封建社会</a:t>
            </a:r>
            <a:endParaRPr lang="zh-CN" altLang="en-US" sz="2800" b="1">
              <a:effectLst/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</a:endParaRPr>
          </a:p>
          <a:p>
            <a:pPr indent="0" fontAlgn="auto">
              <a:lnSpc>
                <a:spcPct val="85000"/>
              </a:lnSpc>
            </a:pPr>
            <a:r>
              <a:rPr lang="zh-CN" altLang="en-US" sz="2800" b="1">
                <a:solidFill>
                  <a:srgbClr val="0070C0"/>
                </a:solidFill>
                <a:effectLst/>
                <a:latin typeface="Calibri"/>
                <a:ea typeface="楷体" panose="02010609060101010101" pitchFamily="49" charset="-122"/>
                <a:cs typeface="楷体" panose="02010609060101010101" pitchFamily="49" charset="-122"/>
                <a:sym typeface="+mn-ea"/>
              </a:rPr>
              <a:t>②</a:t>
            </a:r>
            <a:r>
              <a:rPr lang="zh-CN" altLang="en-US" sz="2800" b="1">
                <a:solidFill>
                  <a:srgbClr val="0070C0"/>
                </a:solidFill>
                <a:effectLst/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+mn-ea"/>
              </a:rPr>
              <a:t>经济基础：</a:t>
            </a:r>
            <a:r>
              <a:rPr lang="zh-CN" altLang="en-US" sz="2800" b="1">
                <a:effectLst/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+mn-ea"/>
              </a:rPr>
              <a:t>资本主义经济</a:t>
            </a:r>
            <a:r>
              <a:rPr lang="zh-CN" altLang="en-US" sz="2800" b="1">
                <a:uFillTx/>
                <a:latin typeface="楷体" panose="02010609060101010101" pitchFamily="49" charset="-122"/>
                <a:ea typeface="楷体" panose="02010609060101010101" pitchFamily="49" charset="-122"/>
                <a:cs typeface="方正粗黑宋简体" panose="02000000000000000000" pitchFamily="2" charset="-122"/>
                <a:sym typeface="+mn-ea"/>
              </a:rPr>
              <a:t>发展不充分</a:t>
            </a:r>
            <a:r>
              <a:rPr lang="zh-CN" altLang="en-US" sz="2800" b="1">
                <a:effectLst/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+mn-ea"/>
              </a:rPr>
              <a:t>，自然经济占主导</a:t>
            </a:r>
            <a:endParaRPr lang="zh-CN" altLang="en-US" sz="2800" b="1">
              <a:effectLst/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</a:endParaRPr>
          </a:p>
          <a:p>
            <a:pPr indent="0" fontAlgn="auto">
              <a:lnSpc>
                <a:spcPct val="85000"/>
              </a:lnSpc>
            </a:pPr>
            <a:r>
              <a:rPr lang="zh-CN" altLang="en-US" sz="2800" b="1">
                <a:solidFill>
                  <a:srgbClr val="0070C0"/>
                </a:solidFill>
                <a:effectLst/>
                <a:latin typeface="Calibri"/>
                <a:ea typeface="楷体" panose="02010609060101010101" pitchFamily="49" charset="-122"/>
                <a:cs typeface="楷体" panose="02010609060101010101" pitchFamily="49" charset="-122"/>
                <a:sym typeface="+mn-ea"/>
              </a:rPr>
              <a:t>③</a:t>
            </a:r>
            <a:r>
              <a:rPr lang="zh-CN" altLang="en-US" sz="2800" b="1">
                <a:solidFill>
                  <a:srgbClr val="0070C0"/>
                </a:solidFill>
                <a:effectLst/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+mn-ea"/>
              </a:rPr>
              <a:t>阶级基础：</a:t>
            </a:r>
            <a:r>
              <a:rPr lang="zh-CN" altLang="en-US" sz="2800" b="1">
                <a:effectLst/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+mn-ea"/>
              </a:rPr>
              <a:t>无产阶级力量薄弱，农民阶级力量强大</a:t>
            </a:r>
            <a:endParaRPr lang="zh-CN" altLang="en-US" sz="2800" b="1">
              <a:effectLst/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</a:endParaRPr>
          </a:p>
          <a:p>
            <a:pPr indent="0" fontAlgn="auto">
              <a:lnSpc>
                <a:spcPct val="85000"/>
              </a:lnSpc>
            </a:pPr>
            <a:r>
              <a:rPr lang="zh-CN" altLang="en-US" sz="2800" b="1">
                <a:solidFill>
                  <a:srgbClr val="0070C0"/>
                </a:solidFill>
                <a:effectLst/>
                <a:latin typeface="黑体" panose="02010609060101010101" charset="-122"/>
                <a:ea typeface="黑体" panose="02010609060101010101" charset="-122"/>
                <a:cs typeface="楷体" panose="02010609060101010101" pitchFamily="49" charset="-122"/>
                <a:sym typeface="+mn-ea"/>
              </a:rPr>
              <a:t>④</a:t>
            </a:r>
            <a:r>
              <a:rPr lang="zh-CN" altLang="en-US" sz="2800" b="1">
                <a:solidFill>
                  <a:srgbClr val="0070C0"/>
                </a:solidFill>
                <a:effectLst/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+mn-ea"/>
              </a:rPr>
              <a:t>政治特点：</a:t>
            </a:r>
            <a:r>
              <a:rPr lang="zh-CN" altLang="en-US" sz="2800" b="1">
                <a:effectLst/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+mn-ea"/>
              </a:rPr>
              <a:t>农村是敌人统治的薄弱地区 </a:t>
            </a:r>
            <a:endParaRPr lang="zh-CN" altLang="en-US" sz="2800" b="1">
              <a:effectLst/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  <a:sym typeface="+mn-ea"/>
            </a:endParaRPr>
          </a:p>
        </p:txBody>
      </p:sp>
      <p:sp>
        <p:nvSpPr>
          <p:cNvPr id="8" name="文本框 7"/>
          <p:cNvSpPr txBox="1"/>
          <p:nvPr>
            <p:custDataLst>
              <p:tags r:id="rId8"/>
            </p:custDataLst>
          </p:nvPr>
        </p:nvSpPr>
        <p:spPr>
          <a:xfrm>
            <a:off x="0" y="5000625"/>
            <a:ext cx="6096000" cy="521970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800" b="1" noProof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楷体" panose="02010609060101010101" pitchFamily="49" charset="-122"/>
                <a:ea typeface="楷体" panose="02010609060101010101" pitchFamily="49" charset="-122"/>
                <a:cs typeface="Arial"/>
                <a:sym typeface="+mn-ea"/>
              </a:rPr>
              <a:t>（</a:t>
            </a:r>
            <a:r>
              <a:rPr lang="en-US" altLang="zh-CN" sz="2800" b="1" noProof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楷体" panose="02010609060101010101" pitchFamily="49" charset="-122"/>
                <a:ea typeface="楷体" panose="02010609060101010101" pitchFamily="49" charset="-122"/>
                <a:cs typeface="Arial"/>
                <a:sym typeface="+mn-ea"/>
              </a:rPr>
              <a:t>3</a:t>
            </a:r>
            <a:r>
              <a:rPr lang="zh-CN" altLang="en-US" sz="2800" b="1" noProof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楷体" panose="02010609060101010101" pitchFamily="49" charset="-122"/>
                <a:ea typeface="楷体" panose="02010609060101010101" pitchFamily="49" charset="-122"/>
                <a:cs typeface="Arial"/>
                <a:sym typeface="+mn-ea"/>
              </a:rPr>
              <a:t>）这说明了什么问题？</a:t>
            </a:r>
            <a:endParaRPr lang="zh-CN" altLang="en-US" sz="2800" b="1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楷体" panose="02010609060101010101" pitchFamily="49" charset="-122"/>
              <a:ea typeface="楷体" panose="02010609060101010101" pitchFamily="49" charset="-122"/>
              <a:cs typeface="Arial"/>
              <a:sym typeface="+mn-ea"/>
            </a:endParaRPr>
          </a:p>
        </p:txBody>
      </p:sp>
      <p:sp>
        <p:nvSpPr>
          <p:cNvPr id="9" name="文本框 8"/>
          <p:cNvSpPr txBox="1"/>
          <p:nvPr>
            <p:custDataLst>
              <p:tags r:id="rId9"/>
            </p:custDataLst>
          </p:nvPr>
        </p:nvSpPr>
        <p:spPr>
          <a:xfrm>
            <a:off x="4202430" y="5034915"/>
            <a:ext cx="7559040" cy="1189355"/>
          </a:xfrm>
          <a:prstGeom prst="rect">
            <a:avLst/>
          </a:prstGeom>
          <a:noFill/>
          <a:ln>
            <a:solidFill>
              <a:schemeClr val="accent3">
                <a:lumMod val="50000"/>
              </a:schemeClr>
            </a:solidFill>
          </a:ln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fontAlgn="auto">
              <a:lnSpc>
                <a:spcPct val="85000"/>
              </a:lnSpc>
            </a:pPr>
            <a:r>
              <a:rPr lang="zh-CN" altLang="en-US" sz="2800" b="1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楷体" panose="02010609060101010101" pitchFamily="49" charset="-122"/>
                <a:ea typeface="楷体" panose="02010609060101010101" pitchFamily="49" charset="-122"/>
                <a:cs typeface="Arial"/>
                <a:sym typeface="+mn-ea"/>
              </a:rPr>
              <a:t>照搬俄国道路行不通即以城市为中心的革命道路不符合中国国情，中国革命需要走一条符合本国国情的新路。</a:t>
            </a:r>
            <a:endParaRPr lang="zh-CN" altLang="en-US" sz="2800" b="1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楷体" panose="02010609060101010101" pitchFamily="49" charset="-122"/>
              <a:ea typeface="楷体" panose="02010609060101010101" pitchFamily="49" charset="-122"/>
              <a:cs typeface="Arial"/>
              <a:sym typeface="+mn-ea"/>
            </a:endParaRPr>
          </a:p>
        </p:txBody>
      </p:sp>
      <p:sp>
        <p:nvSpPr>
          <p:cNvPr id="11" name="文本框 10"/>
          <p:cNvSpPr txBox="1"/>
          <p:nvPr>
            <p:custDataLst>
              <p:tags r:id="rId10"/>
            </p:custDataLst>
          </p:nvPr>
        </p:nvSpPr>
        <p:spPr>
          <a:xfrm>
            <a:off x="431165" y="6133465"/>
            <a:ext cx="1360170" cy="521970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800" b="1" smtClean="0">
                <a:solidFill>
                  <a:srgbClr val="1015FA"/>
                </a:solidFill>
                <a:effectLst/>
                <a:latin typeface="楷体" panose="02010609060101010101" pitchFamily="49" charset="-122"/>
                <a:ea typeface="楷体" panose="02010609060101010101" pitchFamily="49" charset="-122"/>
                <a:sym typeface="+mn-ea"/>
              </a:rPr>
              <a:t>学苏俄</a:t>
            </a:r>
            <a:endParaRPr lang="zh-CN" altLang="en-US" sz="2800" b="1" smtClean="0">
              <a:solidFill>
                <a:srgbClr val="1015FA"/>
              </a:solidFill>
              <a:effectLst/>
              <a:latin typeface="楷体" panose="02010609060101010101" pitchFamily="49" charset="-122"/>
              <a:ea typeface="楷体" panose="02010609060101010101" pitchFamily="49" charset="-122"/>
              <a:sym typeface="+mn-ea"/>
            </a:endParaRPr>
          </a:p>
        </p:txBody>
      </p:sp>
      <p:sp>
        <p:nvSpPr>
          <p:cNvPr id="13" name="文本框 12"/>
          <p:cNvSpPr txBox="1"/>
          <p:nvPr>
            <p:custDataLst>
              <p:tags r:id="rId11"/>
            </p:custDataLst>
          </p:nvPr>
        </p:nvSpPr>
        <p:spPr>
          <a:xfrm>
            <a:off x="5579745" y="6195060"/>
            <a:ext cx="5700395" cy="521970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 smtClean="0">
                <a:solidFill>
                  <a:srgbClr val="1015FA"/>
                </a:solidFill>
                <a:effectLst/>
                <a:latin typeface="楷体" panose="02010609060101010101" pitchFamily="49" charset="-122"/>
                <a:ea typeface="楷体" panose="02010609060101010101" pitchFamily="49" charset="-122"/>
                <a:sym typeface="+mn-ea"/>
              </a:rPr>
              <a:t>马克思主义同中国革命实际相结合</a:t>
            </a:r>
            <a:endParaRPr lang="zh-CN" altLang="en-US" sz="2800" b="1" smtClean="0">
              <a:solidFill>
                <a:srgbClr val="1015FA"/>
              </a:solidFill>
              <a:effectLst/>
              <a:latin typeface="楷体" panose="02010609060101010101" pitchFamily="49" charset="-122"/>
              <a:ea typeface="楷体" panose="02010609060101010101" pitchFamily="49" charset="-122"/>
              <a:sym typeface="+mn-ea"/>
            </a:endParaRPr>
          </a:p>
        </p:txBody>
      </p:sp>
      <p:sp>
        <p:nvSpPr>
          <p:cNvPr id="14" name="右箭头 13"/>
          <p:cNvSpPr/>
          <p:nvPr>
            <p:custDataLst>
              <p:tags r:id="rId12"/>
            </p:custDataLst>
          </p:nvPr>
        </p:nvSpPr>
        <p:spPr>
          <a:xfrm>
            <a:off x="1791335" y="6224270"/>
            <a:ext cx="3462020" cy="485775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5" name="文本框 14"/>
          <p:cNvSpPr txBox="1"/>
          <p:nvPr>
            <p:custDataLst>
              <p:tags r:id="rId13"/>
            </p:custDataLst>
          </p:nvPr>
        </p:nvSpPr>
        <p:spPr>
          <a:xfrm>
            <a:off x="1988820" y="6224270"/>
            <a:ext cx="3066415" cy="521970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800" b="1" smtClean="0">
                <a:solidFill>
                  <a:srgbClr val="F80EE5"/>
                </a:solidFill>
                <a:effectLst/>
                <a:highlight>
                  <a:srgbClr val="000000">
                    <a:alpha val="0"/>
                  </a:srgbClr>
                </a:highlight>
                <a:latin typeface="楷体" panose="02010609060101010101" pitchFamily="49" charset="-122"/>
                <a:ea typeface="楷体" panose="02010609060101010101" pitchFamily="49" charset="-122"/>
                <a:sym typeface="+mn-ea"/>
              </a:rPr>
              <a:t>马克思主义中国化</a:t>
            </a:r>
            <a:endParaRPr lang="zh-CN" altLang="en-US" sz="2800" b="1" smtClean="0">
              <a:solidFill>
                <a:srgbClr val="F80EE5"/>
              </a:solidFill>
              <a:effectLst/>
              <a:highlight>
                <a:srgbClr val="000000">
                  <a:alpha val="0"/>
                </a:srgbClr>
              </a:highlight>
              <a:latin typeface="楷体" panose="02010609060101010101" pitchFamily="49" charset="-122"/>
              <a:ea typeface="楷体" panose="02010609060101010101" pitchFamily="49" charset="-122"/>
              <a:sym typeface="+mn-ea"/>
            </a:endParaRPr>
          </a:p>
        </p:txBody>
      </p:sp>
    </p:spTree>
    <p:custDataLst>
      <p:tags r:id="rId14"/>
    </p:custData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3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34" presetID="2" presetClass="entr" presetSubtype="4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 nodeType="clickPar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7" grpId="0"/>
      <p:bldP spid="9" grpId="0"/>
      <p:bldP spid="11" grpId="0"/>
      <p:bldP spid="14" grpId="0"/>
      <p:bldP spid="15" grpId="0"/>
      <p:bldP spid="13" grpId="0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sp>
        <p:nvSpPr>
          <p:cNvPr id="3" name="文本框 2"/>
          <p:cNvSpPr txBox="1"/>
          <p:nvPr>
            <p:custDataLst>
              <p:tags r:id="rId3"/>
            </p:custDataLst>
          </p:nvPr>
        </p:nvSpPr>
        <p:spPr>
          <a:xfrm>
            <a:off x="169545" y="55245"/>
            <a:ext cx="9697720" cy="2306955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3200" b="1">
                <a:solidFill>
                  <a:srgbClr val="C00000"/>
                </a:solidFill>
                <a:effectLst/>
                <a:latin typeface="黑体" panose="02010609060101010101" charset="-122"/>
                <a:ea typeface="黑体" panose="02010609060101010101" charset="-122"/>
                <a:sym typeface="+mn-ea"/>
              </a:rPr>
              <a:t>二、工农武装割据开辟革命新道路</a:t>
            </a:r>
            <a:endParaRPr lang="zh-CN" altLang="en-US" sz="3200" b="1">
              <a:solidFill>
                <a:srgbClr val="C00000"/>
              </a:solidFill>
              <a:effectLst/>
              <a:latin typeface="黑体" panose="02010609060101010101" charset="-122"/>
              <a:ea typeface="黑体" panose="02010609060101010101" charset="-122"/>
              <a:sym typeface="+mn-ea"/>
            </a:endParaRPr>
          </a:p>
          <a:p>
            <a:r>
              <a:rPr lang="zh-CN" altLang="en-US" sz="2800" b="1" noProof="0">
                <a:ln>
                  <a:noFill/>
                </a:ln>
                <a:solidFill>
                  <a:srgbClr val="F80EE5"/>
                </a:solidFill>
                <a:effectLst/>
                <a:uLnTx/>
                <a:uFillTx/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开启武装斗争之路</a:t>
            </a:r>
            <a:r>
              <a:rPr lang="zh-CN" altLang="en-US" sz="2800" b="1">
                <a:solidFill>
                  <a:srgbClr val="892983"/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（城市暴动</a:t>
            </a:r>
            <a:r>
              <a:rPr lang="en-US" altLang="zh-CN" sz="2800" b="1">
                <a:solidFill>
                  <a:srgbClr val="892983"/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——</a:t>
            </a:r>
            <a:r>
              <a:rPr lang="zh-CN" altLang="en-US" sz="2800" b="1">
                <a:solidFill>
                  <a:srgbClr val="892983"/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借鉴苏联</a:t>
            </a:r>
            <a:r>
              <a:rPr lang="zh-CN" altLang="en-US" sz="2800" b="1" smtClean="0">
                <a:solidFill>
                  <a:srgbClr val="892983"/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经验）</a:t>
            </a:r>
            <a:endParaRPr kumimoji="0" lang="zh-CN" altLang="en-US" sz="2800" b="1" i="0" u="none" strike="noStrike" kern="1200" cap="none" spc="0" normalizeH="0" baseline="0" noProof="0">
              <a:ln>
                <a:noFill/>
              </a:ln>
              <a:solidFill>
                <a:srgbClr val="892983"/>
              </a:solidFill>
              <a:effectLst/>
              <a:uLnTx/>
              <a:uFillTx/>
              <a:latin typeface="黑体" panose="02010609060101010101" charset="-122"/>
              <a:ea typeface="黑体" panose="02010609060101010101" charset="-122"/>
              <a:cs typeface="黑体" panose="02010609060101010101" charset="-122"/>
              <a:sym typeface="+mn-ea"/>
            </a:endParaRPr>
          </a:p>
          <a:p>
            <a:r>
              <a:rPr lang="en-US" altLang="zh-CN" sz="2800" b="1">
                <a:solidFill>
                  <a:srgbClr val="00B050"/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1</a:t>
            </a:r>
            <a:r>
              <a:rPr lang="zh-CN" altLang="en-US" sz="2800" b="1">
                <a:solidFill>
                  <a:srgbClr val="00B050"/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、</a:t>
            </a:r>
            <a:r>
              <a:rPr lang="zh-CN" sz="2800" b="1">
                <a:solidFill>
                  <a:srgbClr val="00B050"/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南昌起义</a:t>
            </a:r>
            <a:r>
              <a:rPr lang="en-US" altLang="zh-CN" sz="2800" b="1">
                <a:solidFill>
                  <a:srgbClr val="00B050"/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  </a:t>
            </a:r>
            <a:r>
              <a:rPr lang="en-US" sz="2800" b="1">
                <a:solidFill>
                  <a:srgbClr val="00B050"/>
                </a:solidFill>
                <a:effectLst/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2</a:t>
            </a:r>
            <a:r>
              <a:rPr lang="zh-CN" altLang="en-US" sz="2800" b="1">
                <a:solidFill>
                  <a:srgbClr val="00B050"/>
                </a:solidFill>
                <a:effectLst/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、</a:t>
            </a:r>
            <a:r>
              <a:rPr lang="zh-CN" altLang="en-US" sz="2800" b="1" noProof="0">
                <a:ln>
                  <a:noFill/>
                </a:ln>
                <a:solidFill>
                  <a:srgbClr val="00B050"/>
                </a:solidFill>
                <a:effectLst/>
                <a:uLnTx/>
                <a:uFillTx/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八七会议（</a:t>
            </a:r>
            <a:r>
              <a:rPr lang="en-US" altLang="zh-CN" sz="2800" b="1" noProof="0">
                <a:ln>
                  <a:noFill/>
                </a:ln>
                <a:solidFill>
                  <a:srgbClr val="00B050"/>
                </a:solidFill>
                <a:effectLst/>
                <a:uLnTx/>
                <a:uFillTx/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1927</a:t>
            </a:r>
            <a:r>
              <a:rPr lang="zh-CN" altLang="en-US" sz="2800" b="1" noProof="0">
                <a:ln>
                  <a:noFill/>
                </a:ln>
                <a:solidFill>
                  <a:srgbClr val="00B050"/>
                </a:solidFill>
                <a:effectLst/>
                <a:uLnTx/>
                <a:uFillTx/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年</a:t>
            </a:r>
            <a:r>
              <a:rPr lang="en-US" altLang="zh-CN" sz="2800" b="1" noProof="0">
                <a:ln>
                  <a:noFill/>
                </a:ln>
                <a:solidFill>
                  <a:srgbClr val="00B050"/>
                </a:solidFill>
                <a:effectLst/>
                <a:uLnTx/>
                <a:uFillTx/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8</a:t>
            </a:r>
            <a:r>
              <a:rPr lang="zh-CN" altLang="en-US" sz="2800" b="1" noProof="0">
                <a:ln>
                  <a:noFill/>
                </a:ln>
                <a:solidFill>
                  <a:srgbClr val="00B050"/>
                </a:solidFill>
                <a:effectLst/>
                <a:uLnTx/>
                <a:uFillTx/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月</a:t>
            </a:r>
            <a:r>
              <a:rPr lang="en-US" altLang="zh-CN" sz="2800" b="1" noProof="0">
                <a:ln>
                  <a:noFill/>
                </a:ln>
                <a:solidFill>
                  <a:srgbClr val="00B050"/>
                </a:solidFill>
                <a:effectLst/>
                <a:uLnTx/>
                <a:uFillTx/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7</a:t>
            </a:r>
            <a:r>
              <a:rPr lang="zh-CN" altLang="en-US" sz="2800" b="1" noProof="0">
                <a:ln>
                  <a:noFill/>
                </a:ln>
                <a:solidFill>
                  <a:srgbClr val="00B050"/>
                </a:solidFill>
                <a:effectLst/>
                <a:uLnTx/>
                <a:uFillTx/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日）</a:t>
            </a:r>
            <a:r>
              <a:rPr lang="en-US" altLang="zh-CN" sz="2800" b="1">
                <a:solidFill>
                  <a:srgbClr val="00B050"/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3</a:t>
            </a:r>
            <a:r>
              <a:rPr lang="zh-CN" altLang="en-US" sz="2800" b="1">
                <a:solidFill>
                  <a:srgbClr val="00B050"/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、</a:t>
            </a:r>
            <a:r>
              <a:rPr lang="zh-CN" sz="2800" b="1">
                <a:solidFill>
                  <a:srgbClr val="00B050"/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秋收起义</a:t>
            </a:r>
            <a:endParaRPr lang="zh-CN" sz="2800" b="1">
              <a:solidFill>
                <a:srgbClr val="00B050"/>
              </a:solidFill>
              <a:latin typeface="黑体" panose="02010609060101010101" charset="-122"/>
              <a:ea typeface="黑体" panose="02010609060101010101" charset="-122"/>
              <a:cs typeface="黑体" panose="02010609060101010101" charset="-122"/>
              <a:sym typeface="+mn-ea"/>
            </a:endParaRPr>
          </a:p>
          <a:p>
            <a:r>
              <a:rPr lang="zh-CN" altLang="en-US" sz="2800" b="1" smtClean="0">
                <a:solidFill>
                  <a:srgbClr val="F80EE5"/>
                </a:solidFill>
                <a:latin typeface="黑体" panose="02010609060101010101" charset="-122"/>
                <a:ea typeface="黑体" panose="02010609060101010101" charset="-122"/>
                <a:sym typeface="+mn-ea"/>
              </a:rPr>
              <a:t>工农武装割据</a:t>
            </a:r>
            <a:r>
              <a:rPr lang="zh-CN" altLang="en-US" sz="2800" b="1">
                <a:solidFill>
                  <a:srgbClr val="F80EE5"/>
                </a:solidFill>
                <a:latin typeface="黑体" panose="02010609060101010101" charset="-122"/>
                <a:ea typeface="黑体" panose="02010609060101010101" charset="-122"/>
                <a:sym typeface="+mn-ea"/>
              </a:rPr>
              <a:t>之路</a:t>
            </a:r>
            <a:endParaRPr lang="zh-CN" altLang="en-US" sz="2800" b="1">
              <a:solidFill>
                <a:srgbClr val="F80EE5"/>
              </a:solidFill>
              <a:latin typeface="黑体" panose="02010609060101010101" charset="-122"/>
              <a:ea typeface="黑体" panose="02010609060101010101" charset="-122"/>
              <a:sym typeface="+mn-ea"/>
            </a:endParaRPr>
          </a:p>
          <a:p>
            <a:r>
              <a:rPr lang="en-US" sz="2800" b="1">
                <a:solidFill>
                  <a:srgbClr val="00B050"/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4</a:t>
            </a:r>
            <a:r>
              <a:rPr lang="zh-CN" altLang="en-US" sz="2800" b="1">
                <a:solidFill>
                  <a:srgbClr val="00B050"/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、</a:t>
            </a:r>
            <a:r>
              <a:rPr lang="zh-CN" sz="2800" b="1">
                <a:solidFill>
                  <a:srgbClr val="00B050"/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建立井冈山革命根据地</a:t>
            </a:r>
            <a:r>
              <a:rPr lang="zh-CN" sz="2800" b="1">
                <a:solidFill>
                  <a:srgbClr val="FF0000"/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（</a:t>
            </a:r>
            <a:r>
              <a:rPr lang="en-US" altLang="zh-CN" sz="2800" b="1">
                <a:solidFill>
                  <a:srgbClr val="FF0000"/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1927.10</a:t>
            </a:r>
            <a:r>
              <a:rPr lang="zh-CN" sz="2800" b="1">
                <a:solidFill>
                  <a:srgbClr val="FF0000"/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）</a:t>
            </a:r>
            <a:endParaRPr kumimoji="1" lang="zh-CN" altLang="en-US" sz="2800" b="1" noProof="0" smtClean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黑体" panose="02010609060101010101" charset="-122"/>
              <a:ea typeface="黑体" panose="02010609060101010101" charset="-122"/>
              <a:cs typeface="黑体" panose="02010609060101010101" charset="-122"/>
              <a:sym typeface="+mn-ea"/>
            </a:endParaRPr>
          </a:p>
        </p:txBody>
      </p:sp>
      <p:sp>
        <p:nvSpPr>
          <p:cNvPr id="2" name="文本框 1"/>
          <p:cNvSpPr txBox="1"/>
          <p:nvPr>
            <p:custDataLst>
              <p:tags r:id="rId4"/>
            </p:custDataLst>
          </p:nvPr>
        </p:nvSpPr>
        <p:spPr>
          <a:xfrm>
            <a:off x="275590" y="2362200"/>
            <a:ext cx="2032000" cy="521970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2800" b="1">
                <a:solidFill>
                  <a:srgbClr val="1015FA"/>
                </a:solidFill>
                <a:effectLst/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（</a:t>
            </a:r>
            <a:r>
              <a:rPr lang="en-US" altLang="zh-CN" sz="2800" b="1">
                <a:solidFill>
                  <a:srgbClr val="1015FA"/>
                </a:solidFill>
                <a:effectLst/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1</a:t>
            </a:r>
            <a:r>
              <a:rPr lang="zh-CN" altLang="en-US" sz="2800" b="1">
                <a:solidFill>
                  <a:srgbClr val="1015FA"/>
                </a:solidFill>
                <a:effectLst/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）</a:t>
            </a:r>
            <a:r>
              <a:rPr lang="zh-CN" sz="2800" b="1">
                <a:solidFill>
                  <a:srgbClr val="1015FA"/>
                </a:solidFill>
                <a:effectLst/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原因</a:t>
            </a:r>
            <a:r>
              <a:rPr sz="2800" b="1">
                <a:solidFill>
                  <a:srgbClr val="1015FA"/>
                </a:solidFill>
                <a:effectLst/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：</a:t>
            </a:r>
            <a:endParaRPr lang="zh-CN" altLang="en-US" sz="2800" b="1">
              <a:solidFill>
                <a:srgbClr val="1015FA"/>
              </a:solidFill>
              <a:effectLst/>
              <a:latin typeface="黑体" panose="02010609060101010101" charset="-122"/>
              <a:ea typeface="黑体" panose="02010609060101010101" charset="-122"/>
              <a:cs typeface="黑体" panose="02010609060101010101" charset="-122"/>
              <a:sym typeface="+mn-ea"/>
            </a:endParaRPr>
          </a:p>
        </p:txBody>
      </p:sp>
      <p:sp>
        <p:nvSpPr>
          <p:cNvPr id="4" name="文本框 3"/>
          <p:cNvSpPr txBox="1"/>
          <p:nvPr>
            <p:custDataLst>
              <p:tags r:id="rId5"/>
            </p:custDataLst>
          </p:nvPr>
        </p:nvSpPr>
        <p:spPr>
          <a:xfrm>
            <a:off x="2307590" y="2258695"/>
            <a:ext cx="9650730" cy="1921510"/>
          </a:xfrm>
          <a:prstGeom prst="rect">
            <a:avLst/>
          </a:prstGeom>
          <a:noFill/>
          <a:ln>
            <a:solidFill>
              <a:schemeClr val="accent3">
                <a:lumMod val="50000"/>
              </a:schemeClr>
            </a:solidFill>
          </a:ln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fontAlgn="auto">
              <a:lnSpc>
                <a:spcPct val="85000"/>
              </a:lnSpc>
            </a:pPr>
            <a:r>
              <a:rPr lang="zh-CN" altLang="en-US" sz="2800" b="1">
                <a:solidFill>
                  <a:srgbClr val="00B0F0"/>
                </a:solidFill>
                <a:effectLst/>
                <a:latin typeface="楷体" panose="02010609060101010101" pitchFamily="49" charset="-122"/>
                <a:ea typeface="楷体" panose="02010609060101010101" pitchFamily="49" charset="-122"/>
                <a:cs typeface="华文中宋" panose="02010600040101010101" pitchFamily="2" charset="-122"/>
                <a:sym typeface="+mn-ea"/>
              </a:rPr>
              <a:t>①根本原因：</a:t>
            </a:r>
            <a:r>
              <a:rPr lang="zh-CN" altLang="en-US" sz="2800" b="1">
                <a:effectLst/>
                <a:latin typeface="楷体" panose="02010609060101010101" pitchFamily="49" charset="-122"/>
                <a:ea typeface="楷体" panose="02010609060101010101" pitchFamily="49" charset="-122"/>
                <a:cs typeface="华文中宋" panose="02010600040101010101" pitchFamily="2" charset="-122"/>
                <a:sym typeface="+mn-ea"/>
              </a:rPr>
              <a:t>中国是一个政治、经济、文化发展极不平衡的</a:t>
            </a:r>
            <a:r>
              <a:rPr lang="zh-CN" altLang="en-US" sz="2800" b="1">
                <a:solidFill>
                  <a:srgbClr val="7030A0"/>
                </a:solidFill>
                <a:effectLst/>
                <a:latin typeface="楷体" panose="02010609060101010101" pitchFamily="49" charset="-122"/>
                <a:ea typeface="楷体" panose="02010609060101010101" pitchFamily="49" charset="-122"/>
                <a:cs typeface="华文中宋" panose="02010600040101010101" pitchFamily="2" charset="-122"/>
                <a:sym typeface="+mn-ea"/>
              </a:rPr>
              <a:t>半殖民地半封建</a:t>
            </a:r>
            <a:r>
              <a:rPr lang="zh-CN" altLang="en-US" sz="2800" b="1">
                <a:effectLst/>
                <a:latin typeface="楷体" panose="02010609060101010101" pitchFamily="49" charset="-122"/>
                <a:ea typeface="楷体" panose="02010609060101010101" pitchFamily="49" charset="-122"/>
                <a:cs typeface="华文中宋" panose="02010600040101010101" pitchFamily="2" charset="-122"/>
                <a:sym typeface="+mn-ea"/>
              </a:rPr>
              <a:t>的大国。</a:t>
            </a:r>
            <a:r>
              <a:rPr lang="zh-CN" sz="2800" b="1" noProof="0">
                <a:ln>
                  <a:noFill/>
                </a:ln>
                <a:solidFill>
                  <a:schemeClr val="dk1"/>
                </a:solidFill>
                <a:effectLst/>
                <a:uLnTx/>
                <a:uFillTx/>
                <a:latin typeface="楷体" panose="02010609060101010101" pitchFamily="49" charset="-122"/>
                <a:ea typeface="楷体" panose="02010609060101010101" pitchFamily="49" charset="-122"/>
                <a:sym typeface="+mn-ea"/>
              </a:rPr>
              <a:t>城市反动势力强大；农村相对薄弱</a:t>
            </a:r>
            <a:endParaRPr lang="zh-CN" altLang="en-US" sz="2800" b="1">
              <a:solidFill>
                <a:schemeClr val="tx1"/>
              </a:solidFill>
              <a:effectLst/>
              <a:latin typeface="楷体" panose="02010609060101010101" pitchFamily="49" charset="-122"/>
              <a:ea typeface="楷体" panose="02010609060101010101" pitchFamily="49" charset="-122"/>
              <a:cs typeface="华文中宋" panose="02010600040101010101" pitchFamily="2" charset="-122"/>
            </a:endParaRPr>
          </a:p>
          <a:p>
            <a:pPr indent="0" fontAlgn="auto">
              <a:lnSpc>
                <a:spcPct val="85000"/>
              </a:lnSpc>
            </a:pPr>
            <a:r>
              <a:rPr lang="zh-CN" altLang="en-US" sz="2800" b="1">
                <a:solidFill>
                  <a:srgbClr val="00B0F0"/>
                </a:solidFill>
                <a:effectLst/>
                <a:latin typeface="楷体" panose="02010609060101010101" pitchFamily="49" charset="-122"/>
                <a:ea typeface="楷体" panose="02010609060101010101" pitchFamily="49" charset="-122"/>
                <a:cs typeface="华文中宋" panose="02010600040101010101" pitchFamily="2" charset="-122"/>
                <a:sym typeface="+mn-ea"/>
              </a:rPr>
              <a:t>②群众基础：</a:t>
            </a:r>
            <a:r>
              <a:rPr lang="zh-CN" altLang="en-US" sz="2800" b="1">
                <a:effectLst/>
                <a:latin typeface="楷体" panose="02010609060101010101" pitchFamily="49" charset="-122"/>
                <a:ea typeface="楷体" panose="02010609060101010101" pitchFamily="49" charset="-122"/>
                <a:cs typeface="华文中宋" panose="02010600040101010101" pitchFamily="2" charset="-122"/>
                <a:sym typeface="+mn-ea"/>
              </a:rPr>
              <a:t>民主革命的</a:t>
            </a:r>
            <a:r>
              <a:rPr lang="zh-CN" altLang="en-US" sz="2800" b="1">
                <a:solidFill>
                  <a:srgbClr val="7030A0"/>
                </a:solidFill>
                <a:effectLst/>
                <a:latin typeface="楷体" panose="02010609060101010101" pitchFamily="49" charset="-122"/>
                <a:ea typeface="楷体" panose="02010609060101010101" pitchFamily="49" charset="-122"/>
                <a:cs typeface="华文中宋" panose="02010600040101010101" pitchFamily="2" charset="-122"/>
                <a:sym typeface="+mn-ea"/>
              </a:rPr>
              <a:t>主要动力农民阶级</a:t>
            </a:r>
            <a:r>
              <a:rPr lang="zh-CN" altLang="en-US" sz="2800" b="1">
                <a:effectLst/>
                <a:latin typeface="楷体" panose="02010609060101010101" pitchFamily="49" charset="-122"/>
                <a:ea typeface="楷体" panose="02010609060101010101" pitchFamily="49" charset="-122"/>
                <a:cs typeface="华文中宋" panose="02010600040101010101" pitchFamily="2" charset="-122"/>
                <a:sym typeface="+mn-ea"/>
              </a:rPr>
              <a:t>主要集中</a:t>
            </a:r>
            <a:r>
              <a:rPr lang="zh-CN" altLang="en-US" sz="2800" b="1">
                <a:solidFill>
                  <a:srgbClr val="7030A0"/>
                </a:solidFill>
                <a:effectLst/>
                <a:latin typeface="楷体" panose="02010609060101010101" pitchFamily="49" charset="-122"/>
                <a:ea typeface="楷体" panose="02010609060101010101" pitchFamily="49" charset="-122"/>
                <a:cs typeface="华文中宋" panose="02010600040101010101" pitchFamily="2" charset="-122"/>
                <a:sym typeface="+mn-ea"/>
              </a:rPr>
              <a:t>在农村</a:t>
            </a:r>
            <a:r>
              <a:rPr lang="zh-CN" altLang="en-US" sz="2800" b="1">
                <a:effectLst/>
                <a:latin typeface="楷体" panose="02010609060101010101" pitchFamily="49" charset="-122"/>
                <a:ea typeface="楷体" panose="02010609060101010101" pitchFamily="49" charset="-122"/>
                <a:cs typeface="华文中宋" panose="02010600040101010101" pitchFamily="2" charset="-122"/>
                <a:sym typeface="+mn-ea"/>
              </a:rPr>
              <a:t>。</a:t>
            </a:r>
            <a:endParaRPr lang="zh-CN" altLang="en-US" sz="2800" b="1">
              <a:solidFill>
                <a:schemeClr val="tx1"/>
              </a:solidFill>
              <a:effectLst/>
              <a:latin typeface="楷体" panose="02010609060101010101" pitchFamily="49" charset="-122"/>
              <a:ea typeface="楷体" panose="02010609060101010101" pitchFamily="49" charset="-122"/>
              <a:cs typeface="华文中宋" panose="02010600040101010101" pitchFamily="2" charset="-122"/>
            </a:endParaRPr>
          </a:p>
          <a:p>
            <a:pPr indent="0" fontAlgn="auto">
              <a:lnSpc>
                <a:spcPct val="85000"/>
              </a:lnSpc>
            </a:pPr>
            <a:r>
              <a:rPr lang="zh-CN" altLang="en-US" sz="2800" b="1">
                <a:solidFill>
                  <a:srgbClr val="00B0F0"/>
                </a:solidFill>
                <a:effectLst/>
                <a:latin typeface="楷体" panose="02010609060101010101" pitchFamily="49" charset="-122"/>
                <a:ea typeface="楷体" panose="02010609060101010101" pitchFamily="49" charset="-122"/>
                <a:cs typeface="华文中宋" panose="02010600040101010101" pitchFamily="2" charset="-122"/>
                <a:sym typeface="+mn-ea"/>
              </a:rPr>
              <a:t>③吸取教训：</a:t>
            </a:r>
            <a:r>
              <a:rPr lang="zh-CN" altLang="en-US" sz="2800" b="1">
                <a:effectLst/>
                <a:latin typeface="楷体" panose="02010609060101010101" pitchFamily="49" charset="-122"/>
                <a:ea typeface="楷体" panose="02010609060101010101" pitchFamily="49" charset="-122"/>
                <a:cs typeface="华文中宋" panose="02010600040101010101" pitchFamily="2" charset="-122"/>
                <a:sym typeface="+mn-ea"/>
              </a:rPr>
              <a:t>学习俄国</a:t>
            </a:r>
            <a:r>
              <a:rPr lang="zh-CN" altLang="en-US" sz="2800" b="1">
                <a:solidFill>
                  <a:srgbClr val="7030A0"/>
                </a:solidFill>
                <a:effectLst/>
                <a:latin typeface="楷体" panose="02010609060101010101" pitchFamily="49" charset="-122"/>
                <a:ea typeface="楷体" panose="02010609060101010101" pitchFamily="49" charset="-122"/>
                <a:cs typeface="华文中宋" panose="02010600040101010101" pitchFamily="2" charset="-122"/>
                <a:sym typeface="+mn-ea"/>
              </a:rPr>
              <a:t>城市中心革命道路的失败</a:t>
            </a:r>
            <a:r>
              <a:rPr lang="zh-CN" altLang="en-US" sz="2800" b="1">
                <a:effectLst/>
                <a:latin typeface="楷体" panose="02010609060101010101" pitchFamily="49" charset="-122"/>
                <a:ea typeface="楷体" panose="02010609060101010101" pitchFamily="49" charset="-122"/>
                <a:cs typeface="华文中宋" panose="02010600040101010101" pitchFamily="2" charset="-122"/>
                <a:sym typeface="+mn-ea"/>
              </a:rPr>
              <a:t>。</a:t>
            </a:r>
            <a:endParaRPr lang="zh-CN" altLang="en-US" sz="2800" b="1">
              <a:solidFill>
                <a:schemeClr val="tx1"/>
              </a:solidFill>
              <a:effectLst/>
              <a:latin typeface="楷体" panose="02010609060101010101" pitchFamily="49" charset="-122"/>
              <a:ea typeface="楷体" panose="02010609060101010101" pitchFamily="49" charset="-122"/>
              <a:cs typeface="华文中宋" panose="02010600040101010101" pitchFamily="2" charset="-122"/>
            </a:endParaRPr>
          </a:p>
          <a:p>
            <a:pPr indent="0" fontAlgn="auto">
              <a:lnSpc>
                <a:spcPct val="85000"/>
              </a:lnSpc>
            </a:pPr>
            <a:r>
              <a:rPr lang="zh-CN" altLang="en-US" sz="2800" b="1">
                <a:solidFill>
                  <a:srgbClr val="00B0F0"/>
                </a:solidFill>
                <a:effectLst/>
                <a:latin typeface="楷体" panose="02010609060101010101" pitchFamily="49" charset="-122"/>
                <a:ea typeface="楷体" panose="02010609060101010101" pitchFamily="49" charset="-122"/>
                <a:cs typeface="华文中宋" panose="02010600040101010101" pitchFamily="2" charset="-122"/>
                <a:sym typeface="+mn-ea"/>
              </a:rPr>
              <a:t>④主观条件：</a:t>
            </a:r>
            <a:r>
              <a:rPr lang="zh-CN" altLang="en-US" sz="2800" b="1">
                <a:effectLst/>
                <a:latin typeface="楷体" panose="02010609060101010101" pitchFamily="49" charset="-122"/>
                <a:ea typeface="楷体" panose="02010609060101010101" pitchFamily="49" charset="-122"/>
                <a:cs typeface="华文中宋" panose="02010600040101010101" pitchFamily="2" charset="-122"/>
                <a:sym typeface="+mn-ea"/>
              </a:rPr>
              <a:t>有相当力量的</a:t>
            </a:r>
            <a:r>
              <a:rPr lang="zh-CN" altLang="en-US" sz="2800" b="1">
                <a:solidFill>
                  <a:srgbClr val="7030A0"/>
                </a:solidFill>
                <a:effectLst/>
                <a:latin typeface="楷体" panose="02010609060101010101" pitchFamily="49" charset="-122"/>
                <a:ea typeface="楷体" panose="02010609060101010101" pitchFamily="49" charset="-122"/>
                <a:cs typeface="华文中宋" panose="02010600040101010101" pitchFamily="2" charset="-122"/>
                <a:sym typeface="+mn-ea"/>
              </a:rPr>
              <a:t>正式红军存在</a:t>
            </a:r>
            <a:r>
              <a:rPr lang="zh-CN" altLang="en-US" sz="2800" b="1">
                <a:effectLst/>
                <a:latin typeface="楷体" panose="02010609060101010101" pitchFamily="49" charset="-122"/>
                <a:ea typeface="楷体" panose="02010609060101010101" pitchFamily="49" charset="-122"/>
                <a:cs typeface="华文中宋" panose="02010600040101010101" pitchFamily="2" charset="-122"/>
                <a:sym typeface="+mn-ea"/>
              </a:rPr>
              <a:t>和</a:t>
            </a:r>
            <a:r>
              <a:rPr lang="zh-CN" altLang="en-US" sz="2800" b="1">
                <a:solidFill>
                  <a:srgbClr val="7030A0"/>
                </a:solidFill>
                <a:effectLst/>
                <a:latin typeface="楷体" panose="02010609060101010101" pitchFamily="49" charset="-122"/>
                <a:ea typeface="楷体" panose="02010609060101010101" pitchFamily="49" charset="-122"/>
                <a:cs typeface="华文中宋" panose="02010600040101010101" pitchFamily="2" charset="-122"/>
                <a:sym typeface="+mn-ea"/>
              </a:rPr>
              <a:t>党的正确领导</a:t>
            </a:r>
            <a:r>
              <a:rPr lang="zh-CN" altLang="en-US" sz="2800" b="1">
                <a:effectLst/>
                <a:latin typeface="楷体" panose="02010609060101010101" pitchFamily="49" charset="-122"/>
                <a:ea typeface="楷体" panose="02010609060101010101" pitchFamily="49" charset="-122"/>
                <a:cs typeface="华文中宋" panose="02010600040101010101" pitchFamily="2" charset="-122"/>
                <a:sym typeface="+mn-ea"/>
              </a:rPr>
              <a:t>。</a:t>
            </a:r>
            <a:endParaRPr lang="zh-CN" altLang="en-US" sz="2800" b="1">
              <a:effectLst/>
              <a:latin typeface="楷体" panose="02010609060101010101" pitchFamily="49" charset="-122"/>
              <a:ea typeface="楷体" panose="02010609060101010101" pitchFamily="49" charset="-122"/>
              <a:cs typeface="华文中宋" panose="02010600040101010101" pitchFamily="2" charset="-122"/>
              <a:sym typeface="+mn-ea"/>
            </a:endParaRPr>
          </a:p>
        </p:txBody>
      </p:sp>
      <p:sp>
        <p:nvSpPr>
          <p:cNvPr id="5" name="文本框 4"/>
          <p:cNvSpPr txBox="1"/>
          <p:nvPr>
            <p:custDataLst>
              <p:tags r:id="rId6"/>
            </p:custDataLst>
          </p:nvPr>
        </p:nvSpPr>
        <p:spPr>
          <a:xfrm>
            <a:off x="396240" y="3973195"/>
            <a:ext cx="2134235" cy="521970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2800" b="1">
                <a:solidFill>
                  <a:srgbClr val="1015FA"/>
                </a:solidFill>
                <a:effectLst/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（</a:t>
            </a:r>
            <a:r>
              <a:rPr lang="en-US" altLang="zh-CN" sz="2800" b="1">
                <a:solidFill>
                  <a:srgbClr val="1015FA"/>
                </a:solidFill>
                <a:effectLst/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2</a:t>
            </a:r>
            <a:r>
              <a:rPr lang="zh-CN" altLang="en-US" sz="2800" b="1">
                <a:solidFill>
                  <a:srgbClr val="1015FA"/>
                </a:solidFill>
                <a:effectLst/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）</a:t>
            </a:r>
            <a:r>
              <a:rPr lang="zh-CN" sz="2800" b="1">
                <a:solidFill>
                  <a:srgbClr val="1015FA"/>
                </a:solidFill>
                <a:effectLst/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概况</a:t>
            </a:r>
            <a:r>
              <a:rPr sz="2800" b="1">
                <a:solidFill>
                  <a:srgbClr val="1015FA"/>
                </a:solidFill>
                <a:effectLst/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：</a:t>
            </a:r>
            <a:endParaRPr lang="zh-CN" altLang="en-US" sz="2800" b="1">
              <a:solidFill>
                <a:srgbClr val="1015FA"/>
              </a:solidFill>
              <a:effectLst/>
              <a:latin typeface="黑体" panose="02010609060101010101" charset="-122"/>
              <a:ea typeface="黑体" panose="02010609060101010101" charset="-122"/>
              <a:cs typeface="黑体" panose="02010609060101010101" charset="-122"/>
              <a:sym typeface="+mn-ea"/>
            </a:endParaRPr>
          </a:p>
        </p:txBody>
      </p:sp>
      <p:sp>
        <p:nvSpPr>
          <p:cNvPr id="6" name="文本框 5"/>
          <p:cNvSpPr txBox="1"/>
          <p:nvPr>
            <p:custDataLst>
              <p:tags r:id="rId7"/>
            </p:custDataLst>
          </p:nvPr>
        </p:nvSpPr>
        <p:spPr>
          <a:xfrm>
            <a:off x="2307590" y="4180205"/>
            <a:ext cx="9540240" cy="823595"/>
          </a:xfrm>
          <a:prstGeom prst="rect">
            <a:avLst/>
          </a:prstGeom>
          <a:noFill/>
          <a:ln>
            <a:solidFill>
              <a:schemeClr val="accent3">
                <a:lumMod val="50000"/>
              </a:schemeClr>
            </a:solidFill>
          </a:ln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just" fontAlgn="auto">
              <a:lnSpc>
                <a:spcPct val="85000"/>
              </a:lnSpc>
              <a:spcBef>
                <a:spcPct val="0"/>
              </a:spcBef>
              <a:spcAft>
                <a:spcPct val="0"/>
              </a:spcAft>
            </a:pPr>
            <a:r>
              <a:rPr sz="2800" b="1">
                <a:solidFill>
                  <a:srgbClr val="00B0F0"/>
                </a:solidFill>
                <a:effectLst/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+mn-ea"/>
              </a:rPr>
              <a:t>1927年10月</a:t>
            </a:r>
            <a:r>
              <a:rPr sz="2800" b="1">
                <a:effectLst/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+mn-ea"/>
              </a:rPr>
              <a:t>，毛泽东率领部队到达</a:t>
            </a:r>
            <a:r>
              <a:rPr sz="2800" b="1">
                <a:solidFill>
                  <a:srgbClr val="00B0F0"/>
                </a:solidFill>
                <a:effectLst/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+mn-ea"/>
              </a:rPr>
              <a:t>井冈山</a:t>
            </a:r>
            <a:r>
              <a:rPr sz="2800" b="1">
                <a:effectLst/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+mn-ea"/>
              </a:rPr>
              <a:t>，创立</a:t>
            </a:r>
            <a:r>
              <a:rPr sz="2800" b="1">
                <a:solidFill>
                  <a:srgbClr val="00B0F0"/>
                </a:solidFill>
                <a:effectLst/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+mn-ea"/>
              </a:rPr>
              <a:t>第一个农村革命根据地。</a:t>
            </a:r>
            <a:r>
              <a:rPr sz="2800" b="1">
                <a:effectLst/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+mn-ea"/>
              </a:rPr>
              <a:t>1928年</a:t>
            </a:r>
            <a:r>
              <a:rPr lang="en-US" sz="2800" b="1">
                <a:effectLst/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+mn-ea"/>
              </a:rPr>
              <a:t>4</a:t>
            </a:r>
            <a:r>
              <a:rPr lang="zh-CN" altLang="en-US" sz="2800" b="1">
                <a:effectLst/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+mn-ea"/>
              </a:rPr>
              <a:t>月</a:t>
            </a:r>
            <a:r>
              <a:rPr sz="2800" b="1">
                <a:effectLst/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+mn-ea"/>
              </a:rPr>
              <a:t>，</a:t>
            </a:r>
            <a:r>
              <a:rPr sz="2800" b="1">
                <a:solidFill>
                  <a:srgbClr val="00B0F0"/>
                </a:solidFill>
                <a:effectLst/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+mn-ea"/>
              </a:rPr>
              <a:t>朱德、陈毅率</a:t>
            </a:r>
            <a:r>
              <a:rPr lang="zh-CN" sz="2800" b="1">
                <a:effectLst/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+mn-ea"/>
              </a:rPr>
              <a:t>朱毛会师。</a:t>
            </a:r>
            <a:endParaRPr lang="zh-CN" sz="2800" b="1">
              <a:effectLst/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  <a:sym typeface="+mn-ea"/>
            </a:endParaRPr>
          </a:p>
        </p:txBody>
      </p:sp>
      <p:sp>
        <p:nvSpPr>
          <p:cNvPr id="7" name="文本框 6"/>
          <p:cNvSpPr txBox="1"/>
          <p:nvPr>
            <p:custDataLst>
              <p:tags r:id="rId8"/>
            </p:custDataLst>
          </p:nvPr>
        </p:nvSpPr>
        <p:spPr>
          <a:xfrm>
            <a:off x="292735" y="4811395"/>
            <a:ext cx="2014855" cy="521970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2800" b="1">
                <a:solidFill>
                  <a:srgbClr val="1015FA"/>
                </a:solidFill>
                <a:effectLst/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（</a:t>
            </a:r>
            <a:r>
              <a:rPr lang="en-US" altLang="zh-CN" sz="2800" b="1">
                <a:solidFill>
                  <a:srgbClr val="1015FA"/>
                </a:solidFill>
                <a:effectLst/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3</a:t>
            </a:r>
            <a:r>
              <a:rPr lang="zh-CN" altLang="en-US" sz="2800" b="1">
                <a:solidFill>
                  <a:srgbClr val="1015FA"/>
                </a:solidFill>
                <a:effectLst/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）</a:t>
            </a:r>
            <a:r>
              <a:rPr lang="zh-CN" sz="2800" b="1">
                <a:solidFill>
                  <a:srgbClr val="1015FA"/>
                </a:solidFill>
                <a:effectLst/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影响</a:t>
            </a:r>
            <a:r>
              <a:rPr sz="2800" b="1">
                <a:solidFill>
                  <a:srgbClr val="1015FA"/>
                </a:solidFill>
                <a:effectLst/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：</a:t>
            </a:r>
            <a:endParaRPr lang="zh-CN" altLang="en-US" sz="2800" b="1">
              <a:solidFill>
                <a:srgbClr val="1015FA"/>
              </a:solidFill>
              <a:effectLst/>
              <a:latin typeface="黑体" panose="02010609060101010101" charset="-122"/>
              <a:ea typeface="黑体" panose="02010609060101010101" charset="-122"/>
              <a:cs typeface="黑体" panose="02010609060101010101" charset="-122"/>
              <a:sym typeface="+mn-ea"/>
            </a:endParaRPr>
          </a:p>
        </p:txBody>
      </p:sp>
      <p:sp>
        <p:nvSpPr>
          <p:cNvPr id="8" name="文本框 7"/>
          <p:cNvSpPr txBox="1"/>
          <p:nvPr>
            <p:custDataLst>
              <p:tags r:id="rId9"/>
            </p:custDataLst>
          </p:nvPr>
        </p:nvSpPr>
        <p:spPr>
          <a:xfrm>
            <a:off x="765810" y="5333365"/>
            <a:ext cx="11082020" cy="1383665"/>
          </a:xfrm>
          <a:prstGeom prst="rect">
            <a:avLst/>
          </a:prstGeom>
          <a:noFill/>
          <a:ln>
            <a:solidFill>
              <a:schemeClr val="accent3">
                <a:lumMod val="50000"/>
              </a:schemeClr>
            </a:solidFill>
          </a:ln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altLang="zh-CN" sz="2800" b="1" kern="0">
                <a:effectLst/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+mn-ea"/>
              </a:rPr>
              <a:t>①</a:t>
            </a:r>
            <a:r>
              <a:rPr lang="zh-CN" altLang="zh-CN" sz="2800" b="1" kern="0">
                <a:effectLst/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+mn-ea"/>
              </a:rPr>
              <a:t>井冈山革命根据地的建立，</a:t>
            </a:r>
            <a:r>
              <a:rPr lang="zh-CN" altLang="zh-CN" sz="2800" b="1" kern="0">
                <a:solidFill>
                  <a:srgbClr val="00B0F0"/>
                </a:solidFill>
                <a:effectLst/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+mn-ea"/>
              </a:rPr>
              <a:t>点燃了</a:t>
            </a:r>
            <a:r>
              <a:rPr lang="en-US" altLang="zh-CN" sz="2800" b="1" kern="0">
                <a:solidFill>
                  <a:srgbClr val="FF0000"/>
                </a:solidFill>
                <a:effectLst/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+mn-ea"/>
              </a:rPr>
              <a:t>“</a:t>
            </a:r>
            <a:r>
              <a:rPr lang="zh-CN" altLang="zh-CN" sz="2800" b="1" kern="0">
                <a:solidFill>
                  <a:srgbClr val="FF0000"/>
                </a:solidFill>
                <a:effectLst/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+mn-ea"/>
              </a:rPr>
              <a:t>工农武装割据</a:t>
            </a:r>
            <a:r>
              <a:rPr lang="en-US" altLang="zh-CN" sz="2800" b="1" kern="0">
                <a:solidFill>
                  <a:srgbClr val="FF0000"/>
                </a:solidFill>
                <a:effectLst/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+mn-ea"/>
              </a:rPr>
              <a:t>”</a:t>
            </a:r>
            <a:r>
              <a:rPr lang="zh-CN" altLang="zh-CN" sz="2800" b="1" kern="0">
                <a:effectLst/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+mn-ea"/>
              </a:rPr>
              <a:t>的</a:t>
            </a:r>
            <a:r>
              <a:rPr lang="zh-CN" altLang="zh-CN" sz="2800" b="1" kern="0">
                <a:solidFill>
                  <a:srgbClr val="00B0F0"/>
                </a:solidFill>
                <a:effectLst/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+mn-ea"/>
              </a:rPr>
              <a:t>星星之火</a:t>
            </a:r>
            <a:r>
              <a:rPr lang="zh-CN" altLang="zh-CN" sz="2800" b="1" kern="0">
                <a:effectLst/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+mn-ea"/>
              </a:rPr>
              <a:t>。</a:t>
            </a:r>
            <a:endParaRPr lang="zh-CN" altLang="zh-CN" sz="2800" b="1" kern="100">
              <a:effectLst/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</a:endParaRPr>
          </a:p>
          <a:p>
            <a:pPr>
              <a:lnSpc>
                <a:spcPct val="100000"/>
              </a:lnSpc>
            </a:pPr>
            <a:r>
              <a:rPr lang="en-US" altLang="zh-CN" sz="2800" b="1">
                <a:effectLst/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+mn-ea"/>
              </a:rPr>
              <a:t>②</a:t>
            </a:r>
            <a:r>
              <a:rPr lang="zh-CN" altLang="zh-CN" sz="2800" b="1">
                <a:effectLst/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+mn-ea"/>
              </a:rPr>
              <a:t>中国革命</a:t>
            </a:r>
            <a:r>
              <a:rPr lang="zh-CN" altLang="zh-CN" sz="2800" b="1">
                <a:solidFill>
                  <a:srgbClr val="00B0F0"/>
                </a:solidFill>
                <a:effectLst/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+mn-ea"/>
              </a:rPr>
              <a:t>走上了</a:t>
            </a:r>
            <a:r>
              <a:rPr lang="zh-CN" altLang="zh-CN" sz="2800" b="1">
                <a:solidFill>
                  <a:srgbClr val="0070C0"/>
                </a:solidFill>
                <a:effectLst/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+mn-ea"/>
              </a:rPr>
              <a:t>建立农村革命根据地</a:t>
            </a:r>
            <a:r>
              <a:rPr lang="zh-CN" altLang="zh-CN" sz="2800" b="1">
                <a:effectLst/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+mn-ea"/>
              </a:rPr>
              <a:t>，</a:t>
            </a:r>
            <a:r>
              <a:rPr lang="zh-CN" altLang="zh-CN" sz="2800" b="1">
                <a:solidFill>
                  <a:srgbClr val="7030A0"/>
                </a:solidFill>
                <a:effectLst/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+mn-ea"/>
              </a:rPr>
              <a:t>以农村包围城市，武装夺取政权</a:t>
            </a:r>
            <a:r>
              <a:rPr lang="zh-CN" altLang="zh-CN" sz="2800" b="1">
                <a:solidFill>
                  <a:srgbClr val="00B0F0"/>
                </a:solidFill>
                <a:effectLst/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+mn-ea"/>
              </a:rPr>
              <a:t>的道路</a:t>
            </a:r>
            <a:endParaRPr lang="zh-CN" altLang="zh-CN" sz="2800" b="1">
              <a:solidFill>
                <a:srgbClr val="00B0F0"/>
              </a:solidFill>
              <a:effectLst/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  <a:sym typeface="+mn-ea"/>
            </a:endParaRPr>
          </a:p>
        </p:txBody>
      </p:sp>
    </p:spTree>
    <p:custDataLst>
      <p:tags r:id="rId10"/>
    </p:custData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 nodeType="clickPar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 nodeType="clickPar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/>
      <p:bldP spid="5" grpId="0"/>
      <p:bldP spid="6" grpId="0"/>
      <p:bldP spid="7" grpId="0"/>
      <p:bldP spid="8" grpId="0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sp>
        <p:nvSpPr>
          <p:cNvPr id="2" name="文本框 1"/>
          <p:cNvSpPr txBox="1"/>
          <p:nvPr>
            <p:custDataLst>
              <p:tags r:id="rId3"/>
            </p:custDataLst>
          </p:nvPr>
        </p:nvSpPr>
        <p:spPr>
          <a:xfrm>
            <a:off x="568325" y="0"/>
            <a:ext cx="5749925" cy="521970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2800" b="1">
                <a:solidFill>
                  <a:srgbClr val="C00000"/>
                </a:solidFill>
                <a:effectLst/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“工农武装割据”</a:t>
            </a:r>
            <a:r>
              <a:rPr lang="zh-CN" sz="2800" b="1">
                <a:solidFill>
                  <a:srgbClr val="FF0000"/>
                </a:solidFill>
                <a:effectLst/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理论（重点）</a:t>
            </a:r>
            <a:endParaRPr lang="zh-CN" altLang="en-US" sz="2800" b="1">
              <a:solidFill>
                <a:srgbClr val="FF0000"/>
              </a:solidFill>
              <a:effectLst/>
              <a:latin typeface="黑体" panose="02010609060101010101" charset="-122"/>
              <a:ea typeface="黑体" panose="02010609060101010101" charset="-122"/>
              <a:cs typeface="黑体" panose="02010609060101010101" charset="-122"/>
              <a:sym typeface="+mn-ea"/>
            </a:endParaRPr>
          </a:p>
        </p:txBody>
      </p:sp>
      <p:sp>
        <p:nvSpPr>
          <p:cNvPr id="3" name="文本框 2"/>
          <p:cNvSpPr txBox="1"/>
          <p:nvPr>
            <p:custDataLst>
              <p:tags r:id="rId4"/>
            </p:custDataLst>
          </p:nvPr>
        </p:nvSpPr>
        <p:spPr>
          <a:xfrm>
            <a:off x="413385" y="521970"/>
            <a:ext cx="1085850" cy="521970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2800" b="1">
                <a:solidFill>
                  <a:srgbClr val="F80EE5"/>
                </a:solidFill>
                <a:effectLst/>
                <a:latin typeface="黑体" panose="02010609060101010101" charset="-122"/>
                <a:ea typeface="黑体" panose="02010609060101010101" charset="-122"/>
                <a:cs typeface="楷体" panose="02010609060101010101" pitchFamily="49" charset="-122"/>
                <a:sym typeface="+mn-ea"/>
              </a:rPr>
              <a:t>含义</a:t>
            </a:r>
            <a:r>
              <a:rPr sz="2800" b="1">
                <a:solidFill>
                  <a:srgbClr val="F80EE5"/>
                </a:solidFill>
                <a:effectLst/>
                <a:latin typeface="黑体" panose="02010609060101010101" charset="-122"/>
                <a:ea typeface="黑体" panose="02010609060101010101" charset="-122"/>
                <a:cs typeface="楷体" panose="02010609060101010101" pitchFamily="49" charset="-122"/>
                <a:sym typeface="+mn-ea"/>
              </a:rPr>
              <a:t>：</a:t>
            </a:r>
            <a:endParaRPr lang="zh-CN" altLang="en-US" sz="2800" b="1">
              <a:solidFill>
                <a:srgbClr val="F80EE5"/>
              </a:solidFill>
              <a:effectLst/>
              <a:latin typeface="黑体" panose="02010609060101010101" charset="-122"/>
              <a:ea typeface="黑体" panose="02010609060101010101" charset="-122"/>
              <a:cs typeface="楷体" panose="02010609060101010101" pitchFamily="49" charset="-122"/>
              <a:sym typeface="+mn-ea"/>
            </a:endParaRPr>
          </a:p>
        </p:txBody>
      </p:sp>
      <p:sp>
        <p:nvSpPr>
          <p:cNvPr id="4" name="文本框 3"/>
          <p:cNvSpPr txBox="1"/>
          <p:nvPr>
            <p:custDataLst>
              <p:tags r:id="rId5"/>
            </p:custDataLst>
          </p:nvPr>
        </p:nvSpPr>
        <p:spPr>
          <a:xfrm>
            <a:off x="1409065" y="522605"/>
            <a:ext cx="6503035" cy="1345565"/>
          </a:xfrm>
          <a:prstGeom prst="rect">
            <a:avLst/>
          </a:prstGeom>
          <a:noFill/>
          <a:ln>
            <a:solidFill>
              <a:schemeClr val="accent3">
                <a:lumMod val="75000"/>
              </a:schemeClr>
            </a:solidFill>
          </a:ln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just" fontAlgn="auto">
              <a:lnSpc>
                <a:spcPct val="85000"/>
              </a:lnSpc>
              <a:spcBef>
                <a:spcPct val="0"/>
              </a:spcBef>
              <a:spcAft>
                <a:spcPct val="0"/>
              </a:spcAft>
            </a:pPr>
            <a:r>
              <a:rPr lang="zh-CN" sz="2400" b="1">
                <a:effectLst/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+mn-ea"/>
              </a:rPr>
              <a:t>走</a:t>
            </a:r>
            <a:r>
              <a:rPr sz="2400" b="1">
                <a:effectLst/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+mn-ea"/>
              </a:rPr>
              <a:t>“农村包围城市，武装夺取政权”的</a:t>
            </a:r>
            <a:r>
              <a:rPr lang="zh-CN" sz="2400" b="1">
                <a:effectLst/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+mn-ea"/>
              </a:rPr>
              <a:t>革命</a:t>
            </a:r>
            <a:r>
              <a:rPr sz="2400" b="1">
                <a:effectLst/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+mn-ea"/>
              </a:rPr>
              <a:t>道路，在中国共产党的领导下，把</a:t>
            </a:r>
            <a:r>
              <a:rPr sz="2400" b="1">
                <a:solidFill>
                  <a:srgbClr val="7030A0"/>
                </a:solidFill>
                <a:effectLst/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+mn-ea"/>
              </a:rPr>
              <a:t>土地革命</a:t>
            </a:r>
            <a:r>
              <a:rPr lang="zh-CN" sz="2400" b="1">
                <a:solidFill>
                  <a:srgbClr val="7030A0"/>
                </a:solidFill>
                <a:effectLst/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+mn-ea"/>
              </a:rPr>
              <a:t>（中心内容）</a:t>
            </a:r>
            <a:r>
              <a:rPr sz="2400" b="1">
                <a:solidFill>
                  <a:srgbClr val="7030A0"/>
                </a:solidFill>
                <a:effectLst/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+mn-ea"/>
              </a:rPr>
              <a:t>、根据地建设</a:t>
            </a:r>
            <a:r>
              <a:rPr lang="zh-CN" sz="2400" b="1">
                <a:solidFill>
                  <a:srgbClr val="7030A0"/>
                </a:solidFill>
                <a:effectLst/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+mn-ea"/>
              </a:rPr>
              <a:t>（基础、依托）</a:t>
            </a:r>
            <a:r>
              <a:rPr sz="2400" b="1">
                <a:solidFill>
                  <a:srgbClr val="7030A0"/>
                </a:solidFill>
                <a:effectLst/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+mn-ea"/>
              </a:rPr>
              <a:t>、武装斗争</a:t>
            </a:r>
            <a:r>
              <a:rPr lang="zh-CN" sz="2400" b="1">
                <a:solidFill>
                  <a:srgbClr val="7030A0"/>
                </a:solidFill>
                <a:effectLst/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+mn-ea"/>
              </a:rPr>
              <a:t>（主要形式）</a:t>
            </a:r>
            <a:r>
              <a:rPr sz="2400" b="1">
                <a:effectLst/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+mn-ea"/>
              </a:rPr>
              <a:t>三者结合起来。</a:t>
            </a:r>
            <a:endParaRPr lang="zh-CN" altLang="en-US" sz="2400" b="1">
              <a:effectLst/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  <a:sym typeface="+mn-ea"/>
            </a:endParaRPr>
          </a:p>
        </p:txBody>
      </p:sp>
      <p:sp>
        <p:nvSpPr>
          <p:cNvPr id="5" name="文本框 4"/>
          <p:cNvSpPr txBox="1"/>
          <p:nvPr>
            <p:custDataLst>
              <p:tags r:id="rId6"/>
            </p:custDataLst>
          </p:nvPr>
        </p:nvSpPr>
        <p:spPr>
          <a:xfrm>
            <a:off x="10600690" y="703580"/>
            <a:ext cx="1499235" cy="829945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 kern="0">
                <a:solidFill>
                  <a:srgbClr val="1015FA"/>
                </a:solidFill>
                <a:latin typeface="黑体" panose="02010609060101010101" charset="-122"/>
                <a:ea typeface="黑体" panose="02010609060101010101" charset="-122"/>
                <a:sym typeface="+mn-ea"/>
              </a:rPr>
              <a:t>党的领导是前提</a:t>
            </a:r>
            <a:endParaRPr lang="zh-CN" altLang="en-US" sz="2400" b="1" kern="0">
              <a:solidFill>
                <a:srgbClr val="1015FA"/>
              </a:solidFill>
              <a:latin typeface="黑体" panose="02010609060101010101" charset="-122"/>
              <a:ea typeface="黑体" panose="02010609060101010101" charset="-122"/>
              <a:sym typeface="+mn-ea"/>
            </a:endParaRPr>
          </a:p>
        </p:txBody>
      </p:sp>
      <p:sp>
        <p:nvSpPr>
          <p:cNvPr id="6" name="文本框 5"/>
          <p:cNvSpPr txBox="1"/>
          <p:nvPr>
            <p:custDataLst>
              <p:tags r:id="rId7"/>
            </p:custDataLst>
          </p:nvPr>
        </p:nvSpPr>
        <p:spPr>
          <a:xfrm>
            <a:off x="200025" y="1817370"/>
            <a:ext cx="1144905" cy="521970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00000"/>
              </a:lnSpc>
              <a:buFontTx/>
            </a:pPr>
            <a:r>
              <a:rPr sz="2800" b="1">
                <a:solidFill>
                  <a:srgbClr val="F80EE5"/>
                </a:solidFill>
                <a:effectLst/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实践：</a:t>
            </a:r>
            <a:endParaRPr lang="zh-CN" sz="2800" b="1">
              <a:effectLst/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  <a:sym typeface="+mn-ea"/>
            </a:endParaRPr>
          </a:p>
        </p:txBody>
      </p:sp>
      <p:sp>
        <p:nvSpPr>
          <p:cNvPr id="10" name="文本框 9"/>
          <p:cNvSpPr txBox="1"/>
          <p:nvPr>
            <p:custDataLst>
              <p:tags r:id="rId8"/>
            </p:custDataLst>
          </p:nvPr>
        </p:nvSpPr>
        <p:spPr>
          <a:xfrm>
            <a:off x="1327150" y="1903730"/>
            <a:ext cx="6798945" cy="1345565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fontAlgn="auto">
              <a:lnSpc>
                <a:spcPct val="85000"/>
              </a:lnSpc>
            </a:pPr>
            <a:r>
              <a:rPr sz="2400" b="1">
                <a:effectLst/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+mn-ea"/>
              </a:rPr>
              <a:t>A.党的领导：</a:t>
            </a:r>
            <a:r>
              <a:rPr lang="zh-CN" altLang="en-US" sz="2400" b="1" kern="0">
                <a:solidFill>
                  <a:srgbClr val="00B0F0"/>
                </a:solidFill>
                <a:effectLst/>
                <a:latin typeface="楷体" panose="02010609060101010101" pitchFamily="49" charset="-122"/>
                <a:ea typeface="楷体" panose="02010609060101010101" pitchFamily="49" charset="-122"/>
                <a:sym typeface="宋体" panose="02010600030101010101" pitchFamily="2" charset="-122"/>
              </a:rPr>
              <a:t>古田会议（党对军队的绝对领导）</a:t>
            </a:r>
            <a:endParaRPr lang="zh-CN" altLang="en-US" sz="2400" b="1" kern="0">
              <a:solidFill>
                <a:srgbClr val="00B0F0"/>
              </a:solidFill>
              <a:effectLst/>
              <a:latin typeface="楷体" panose="02010609060101010101" pitchFamily="49" charset="-122"/>
              <a:ea typeface="楷体" panose="02010609060101010101" pitchFamily="49" charset="-122"/>
              <a:sym typeface="宋体" panose="02010600030101010101" pitchFamily="2" charset="-122"/>
            </a:endParaRPr>
          </a:p>
          <a:p>
            <a:pPr indent="0" fontAlgn="auto">
              <a:lnSpc>
                <a:spcPct val="85000"/>
              </a:lnSpc>
            </a:pPr>
            <a:r>
              <a:rPr sz="2400" b="1">
                <a:effectLst/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+mn-ea"/>
              </a:rPr>
              <a:t>B.武装斗争：</a:t>
            </a:r>
            <a:r>
              <a:rPr lang="zh-CN" altLang="en-US" sz="2400" b="1" kern="0">
                <a:solidFill>
                  <a:srgbClr val="00B0F0"/>
                </a:solidFill>
                <a:effectLst/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宋体" panose="02010600030101010101" pitchFamily="2" charset="-122"/>
              </a:rPr>
              <a:t>粉碎国民党反动派的四</a:t>
            </a:r>
            <a:r>
              <a:rPr lang="zh-CN" altLang="en-US" sz="2400" b="1" kern="0" smtClean="0">
                <a:solidFill>
                  <a:srgbClr val="00B0F0"/>
                </a:solidFill>
                <a:effectLst/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宋体" panose="02010600030101010101" pitchFamily="2" charset="-122"/>
              </a:rPr>
              <a:t>次“围剿”</a:t>
            </a:r>
            <a:endParaRPr lang="zh-CN" altLang="en-US" sz="2400" b="1" kern="0" smtClean="0">
              <a:solidFill>
                <a:srgbClr val="00B0F0"/>
              </a:solidFill>
              <a:effectLst/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  <a:sym typeface="宋体" panose="02010600030101010101" pitchFamily="2" charset="-122"/>
            </a:endParaRPr>
          </a:p>
          <a:p>
            <a:pPr indent="0" fontAlgn="auto">
              <a:lnSpc>
                <a:spcPct val="85000"/>
              </a:lnSpc>
            </a:pPr>
            <a:r>
              <a:rPr sz="2400" b="1">
                <a:effectLst/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宋体" panose="02010600030101010101" pitchFamily="2" charset="-122"/>
              </a:rPr>
              <a:t>C.土地革命：</a:t>
            </a:r>
            <a:r>
              <a:rPr lang="zh-CN" altLang="en-US" sz="2400" b="1" kern="0">
                <a:solidFill>
                  <a:srgbClr val="00B0F0"/>
                </a:solidFill>
                <a:effectLst/>
                <a:latin typeface="楷体" panose="02010609060101010101" pitchFamily="49" charset="-122"/>
                <a:ea typeface="楷体" panose="02010609060101010101" pitchFamily="49" charset="-122"/>
                <a:sym typeface="宋体" panose="02010600030101010101" pitchFamily="2" charset="-122"/>
              </a:rPr>
              <a:t>打土豪、分田地</a:t>
            </a:r>
            <a:endParaRPr lang="zh-CN" altLang="en-US" sz="2400" b="1" kern="0">
              <a:solidFill>
                <a:srgbClr val="00B0F0"/>
              </a:solidFill>
              <a:effectLst/>
              <a:latin typeface="楷体" panose="02010609060101010101" pitchFamily="49" charset="-122"/>
              <a:ea typeface="楷体" panose="02010609060101010101" pitchFamily="49" charset="-122"/>
              <a:sym typeface="宋体" panose="02010600030101010101" pitchFamily="2" charset="-122"/>
            </a:endParaRPr>
          </a:p>
          <a:p>
            <a:pPr indent="0" fontAlgn="auto">
              <a:lnSpc>
                <a:spcPct val="85000"/>
              </a:lnSpc>
            </a:pPr>
            <a:r>
              <a:rPr sz="2400" b="1">
                <a:effectLst/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+mn-ea"/>
              </a:rPr>
              <a:t>D.根据地建设</a:t>
            </a:r>
            <a:r>
              <a:rPr lang="zh-CN" sz="2400" b="1">
                <a:effectLst/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+mn-ea"/>
              </a:rPr>
              <a:t>：</a:t>
            </a:r>
            <a:r>
              <a:rPr lang="zh-CN" altLang="en-US" sz="2400" b="1" kern="0">
                <a:solidFill>
                  <a:srgbClr val="00B0F0"/>
                </a:solidFill>
                <a:effectLst/>
                <a:latin typeface="楷体" panose="02010609060101010101" pitchFamily="49" charset="-122"/>
                <a:ea typeface="楷体" panose="02010609060101010101" pitchFamily="49" charset="-122"/>
                <a:sym typeface="宋体" panose="02010600030101010101" pitchFamily="2" charset="-122"/>
              </a:rPr>
              <a:t>中华苏维埃共和国</a:t>
            </a:r>
            <a:endParaRPr lang="zh-CN" altLang="en-US" sz="2400" b="1" kern="0">
              <a:solidFill>
                <a:srgbClr val="00B0F0"/>
              </a:solidFill>
              <a:effectLst/>
              <a:latin typeface="楷体" panose="02010609060101010101" pitchFamily="49" charset="-122"/>
              <a:ea typeface="楷体" panose="02010609060101010101" pitchFamily="49" charset="-122"/>
              <a:sym typeface="宋体" panose="02010600030101010101" pitchFamily="2" charset="-122"/>
            </a:endParaRPr>
          </a:p>
        </p:txBody>
      </p:sp>
      <p:sp>
        <p:nvSpPr>
          <p:cNvPr id="12" name="文本框 11"/>
          <p:cNvSpPr txBox="1"/>
          <p:nvPr>
            <p:custDataLst>
              <p:tags r:id="rId9"/>
            </p:custDataLst>
          </p:nvPr>
        </p:nvSpPr>
        <p:spPr>
          <a:xfrm>
            <a:off x="222885" y="4600575"/>
            <a:ext cx="1120140" cy="521970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2800" b="1">
                <a:solidFill>
                  <a:srgbClr val="F80EE5"/>
                </a:solidFill>
                <a:effectLst/>
                <a:latin typeface="黑体" panose="02010609060101010101" charset="-122"/>
                <a:ea typeface="黑体" panose="02010609060101010101" charset="-122"/>
                <a:cs typeface="楷体" panose="02010609060101010101" pitchFamily="49" charset="-122"/>
                <a:sym typeface="+mn-ea"/>
              </a:rPr>
              <a:t>意义</a:t>
            </a:r>
            <a:r>
              <a:rPr sz="2800" b="1">
                <a:solidFill>
                  <a:srgbClr val="F80EE5"/>
                </a:solidFill>
                <a:effectLst/>
                <a:latin typeface="黑体" panose="02010609060101010101" charset="-122"/>
                <a:ea typeface="黑体" panose="02010609060101010101" charset="-122"/>
                <a:cs typeface="楷体" panose="02010609060101010101" pitchFamily="49" charset="-122"/>
                <a:sym typeface="+mn-ea"/>
              </a:rPr>
              <a:t>：</a:t>
            </a:r>
            <a:endParaRPr lang="zh-CN" altLang="en-US" sz="2800" b="1">
              <a:solidFill>
                <a:srgbClr val="F80EE5"/>
              </a:solidFill>
              <a:effectLst/>
              <a:latin typeface="黑体" panose="02010609060101010101" charset="-122"/>
              <a:ea typeface="黑体" panose="02010609060101010101" charset="-122"/>
              <a:cs typeface="楷体" panose="02010609060101010101" pitchFamily="49" charset="-122"/>
              <a:sym typeface="+mn-ea"/>
            </a:endParaRPr>
          </a:p>
        </p:txBody>
      </p:sp>
      <p:sp>
        <p:nvSpPr>
          <p:cNvPr id="13" name="文本框 12"/>
          <p:cNvSpPr txBox="1"/>
          <p:nvPr>
            <p:custDataLst>
              <p:tags r:id="rId10"/>
            </p:custDataLst>
          </p:nvPr>
        </p:nvSpPr>
        <p:spPr>
          <a:xfrm>
            <a:off x="1343025" y="4810760"/>
            <a:ext cx="10231120" cy="1345565"/>
          </a:xfrm>
          <a:prstGeom prst="rect">
            <a:avLst/>
          </a:prstGeom>
          <a:noFill/>
          <a:ln>
            <a:solidFill>
              <a:schemeClr val="accent3">
                <a:lumMod val="75000"/>
              </a:schemeClr>
            </a:solidFill>
          </a:ln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fontAlgn="auto">
              <a:lnSpc>
                <a:spcPct val="85000"/>
              </a:lnSpc>
            </a:pPr>
            <a:r>
              <a:rPr sz="2400" b="1">
                <a:solidFill>
                  <a:srgbClr val="00B0F0"/>
                </a:solidFill>
                <a:effectLst/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+mn-ea"/>
              </a:rPr>
              <a:t>①奠定了</a:t>
            </a:r>
            <a:r>
              <a:rPr sz="2400" b="1">
                <a:effectLst/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+mn-ea"/>
              </a:rPr>
              <a:t>农村包围城市、武装夺取政权的</a:t>
            </a:r>
            <a:r>
              <a:rPr sz="2400" b="1">
                <a:solidFill>
                  <a:srgbClr val="C00000"/>
                </a:solidFill>
                <a:effectLst/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+mn-ea"/>
              </a:rPr>
              <a:t>理论基础</a:t>
            </a:r>
            <a:r>
              <a:rPr sz="2400" b="1">
                <a:effectLst/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+mn-ea"/>
              </a:rPr>
              <a:t>，</a:t>
            </a:r>
            <a:r>
              <a:rPr sz="2400" b="1">
                <a:solidFill>
                  <a:srgbClr val="00B0F0"/>
                </a:solidFill>
                <a:effectLst/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+mn-ea"/>
              </a:rPr>
              <a:t>开辟了</a:t>
            </a:r>
            <a:r>
              <a:rPr sz="2400" b="1">
                <a:effectLst/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+mn-ea"/>
              </a:rPr>
              <a:t>农村包围城市的革命</a:t>
            </a:r>
            <a:r>
              <a:rPr sz="2400" b="1">
                <a:solidFill>
                  <a:srgbClr val="00B0F0"/>
                </a:solidFill>
                <a:effectLst/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+mn-ea"/>
              </a:rPr>
              <a:t>道路</a:t>
            </a:r>
            <a:r>
              <a:rPr lang="zh-CN" sz="2400" b="1">
                <a:effectLst/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+mn-ea"/>
              </a:rPr>
              <a:t>，指引中国革命取得最终胜利</a:t>
            </a:r>
            <a:r>
              <a:rPr sz="2400" b="1">
                <a:effectLst/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+mn-ea"/>
              </a:rPr>
              <a:t>。</a:t>
            </a:r>
            <a:endParaRPr sz="2400" b="1">
              <a:effectLst/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  <a:sym typeface="+mn-ea"/>
            </a:endParaRPr>
          </a:p>
          <a:p>
            <a:pPr indent="0" fontAlgn="auto">
              <a:lnSpc>
                <a:spcPct val="85000"/>
              </a:lnSpc>
            </a:pPr>
            <a:r>
              <a:rPr sz="2400" b="1">
                <a:effectLst/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+mn-ea"/>
              </a:rPr>
              <a:t>②</a:t>
            </a:r>
            <a:r>
              <a:rPr sz="2400" b="1">
                <a:solidFill>
                  <a:srgbClr val="00B0F0"/>
                </a:solidFill>
                <a:effectLst/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+mn-ea"/>
              </a:rPr>
              <a:t>是</a:t>
            </a:r>
            <a:r>
              <a:rPr sz="2400" b="1">
                <a:effectLst/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+mn-ea"/>
              </a:rPr>
              <a:t>马克思主义理论同中国革命具体实践相结合的</a:t>
            </a:r>
            <a:r>
              <a:rPr lang="zh-CN" sz="2400" b="1">
                <a:solidFill>
                  <a:srgbClr val="C00000"/>
                </a:solidFill>
                <a:effectLst/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+mn-ea"/>
              </a:rPr>
              <a:t>光辉</a:t>
            </a:r>
            <a:r>
              <a:rPr sz="2400" b="1">
                <a:solidFill>
                  <a:srgbClr val="C00000"/>
                </a:solidFill>
                <a:effectLst/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+mn-ea"/>
              </a:rPr>
              <a:t>典范</a:t>
            </a:r>
            <a:r>
              <a:rPr sz="2400" b="1">
                <a:effectLst/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+mn-ea"/>
              </a:rPr>
              <a:t>，是对中国人民革命实践经验的</a:t>
            </a:r>
            <a:r>
              <a:rPr sz="2400" b="1">
                <a:solidFill>
                  <a:srgbClr val="00B0F0"/>
                </a:solidFill>
                <a:effectLst/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+mn-ea"/>
              </a:rPr>
              <a:t>概括和总结。</a:t>
            </a:r>
            <a:endParaRPr lang="zh-CN" altLang="en-US" sz="2400" b="1">
              <a:solidFill>
                <a:srgbClr val="00B0F0"/>
              </a:solidFill>
              <a:effectLst/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  <a:sym typeface="+mn-ea"/>
            </a:endParaRPr>
          </a:p>
        </p:txBody>
      </p:sp>
      <p:sp>
        <p:nvSpPr>
          <p:cNvPr id="14" name="文本框 13"/>
          <p:cNvSpPr txBox="1"/>
          <p:nvPr>
            <p:custDataLst>
              <p:tags r:id="rId11"/>
            </p:custDataLst>
          </p:nvPr>
        </p:nvSpPr>
        <p:spPr>
          <a:xfrm>
            <a:off x="185420" y="6224905"/>
            <a:ext cx="10384790" cy="521970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/>
            <a:r>
              <a:rPr lang="zh-CN" altLang="en-US" sz="2800" b="1">
                <a:solidFill>
                  <a:srgbClr val="F80EE5"/>
                </a:solidFill>
                <a:effectLst/>
                <a:latin typeface="黑体" panose="02010609060101010101" charset="-122"/>
                <a:ea typeface="黑体" panose="02010609060101010101" charset="-122"/>
                <a:sym typeface="+mn-ea"/>
              </a:rPr>
              <a:t>启示：</a:t>
            </a:r>
            <a:r>
              <a:rPr lang="zh-CN" altLang="en-US" sz="2800" b="1">
                <a:solidFill>
                  <a:srgbClr val="00B0F0"/>
                </a:solidFill>
                <a:effectLst/>
                <a:latin typeface="楷体" panose="02010609060101010101" pitchFamily="49" charset="-122"/>
                <a:ea typeface="楷体" panose="02010609060101010101" pitchFamily="49" charset="-122"/>
                <a:sym typeface="+mn-ea"/>
              </a:rPr>
              <a:t>只有探索适合本国国情的革命道路，才可能取得成功。</a:t>
            </a:r>
            <a:endParaRPr lang="zh-CN" altLang="en-US" sz="2800" b="1">
              <a:solidFill>
                <a:srgbClr val="00B0F0"/>
              </a:solidFill>
              <a:effectLst/>
              <a:latin typeface="楷体" panose="02010609060101010101" pitchFamily="49" charset="-122"/>
              <a:ea typeface="楷体" panose="02010609060101010101" pitchFamily="49" charset="-122"/>
              <a:sym typeface="+mn-ea"/>
            </a:endParaRPr>
          </a:p>
        </p:txBody>
      </p:sp>
      <p:sp>
        <p:nvSpPr>
          <p:cNvPr id="15" name="文本框 14"/>
          <p:cNvSpPr txBox="1"/>
          <p:nvPr>
            <p:custDataLst>
              <p:tags r:id="rId12"/>
            </p:custDataLst>
          </p:nvPr>
        </p:nvSpPr>
        <p:spPr>
          <a:xfrm>
            <a:off x="222885" y="3112770"/>
            <a:ext cx="1533525" cy="521970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lang="zh-CN" altLang="en-US" sz="2800" b="1" noProof="0">
                <a:ln>
                  <a:noFill/>
                </a:ln>
                <a:solidFill>
                  <a:srgbClr val="F80EE5"/>
                </a:solidFill>
                <a:effectLst/>
                <a:uLnTx/>
                <a:uFillTx/>
                <a:latin typeface="黑体" panose="02010609060101010101" charset="-122"/>
                <a:ea typeface="黑体" panose="02010609060101010101" charset="-122"/>
                <a:sym typeface="+mn-ea"/>
              </a:rPr>
              <a:t>代表作：</a:t>
            </a:r>
            <a:endParaRPr lang="zh-CN" altLang="en-US" sz="2800" b="1" noProof="0">
              <a:ln>
                <a:noFill/>
              </a:ln>
              <a:solidFill>
                <a:srgbClr val="F80EE5"/>
              </a:solidFill>
              <a:effectLst/>
              <a:uLnTx/>
              <a:uFillTx/>
              <a:latin typeface="黑体" panose="02010609060101010101" charset="-122"/>
              <a:ea typeface="黑体" panose="02010609060101010101" charset="-122"/>
              <a:sym typeface="+mn-ea"/>
            </a:endParaRPr>
          </a:p>
        </p:txBody>
      </p:sp>
      <p:sp>
        <p:nvSpPr>
          <p:cNvPr id="16" name="文本框 15"/>
          <p:cNvSpPr txBox="1"/>
          <p:nvPr>
            <p:custDataLst>
              <p:tags r:id="rId13"/>
            </p:custDataLst>
          </p:nvPr>
        </p:nvSpPr>
        <p:spPr>
          <a:xfrm>
            <a:off x="1500505" y="3249295"/>
            <a:ext cx="6090920" cy="1031875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R="0" lvl="0" indent="0" algn="l" defTabSz="914400" rtl="0" fontAlgn="auto">
              <a:lnSpc>
                <a:spcPct val="85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lang="en-US" altLang="zh-CN" sz="2400" b="1" noProof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+mn-ea"/>
              </a:rPr>
              <a:t>《</a:t>
            </a:r>
            <a:r>
              <a:rPr lang="zh-CN" altLang="en-US" sz="2400" b="1" noProof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+mn-ea"/>
              </a:rPr>
              <a:t>中国的红色政权为什么能够存在</a:t>
            </a:r>
            <a:r>
              <a:rPr lang="en-US" altLang="zh-CN" sz="2400" b="1" noProof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+mn-ea"/>
              </a:rPr>
              <a:t>?》</a:t>
            </a:r>
            <a:r>
              <a:rPr lang="en-US" altLang="zh-CN" sz="2400" b="1" noProof="0">
                <a:ln>
                  <a:noFill/>
                </a:ln>
                <a:solidFill>
                  <a:srgbClr val="7030A0"/>
                </a:solidFill>
                <a:effectLst/>
                <a:uLnTx/>
                <a:uFillTx/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+mn-ea"/>
              </a:rPr>
              <a:t>1928</a:t>
            </a:r>
            <a:endParaRPr kumimoji="0" lang="en-US" altLang="zh-CN" sz="2400" b="1" i="0" u="none" strike="noStrike" kern="1200" cap="none" spc="0" normalizeH="0" baseline="0" noProof="0">
              <a:ln>
                <a:noFill/>
              </a:ln>
              <a:solidFill>
                <a:srgbClr val="7030A0"/>
              </a:solidFill>
              <a:effectLst/>
              <a:uLnTx/>
              <a:uFillTx/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</a:endParaRPr>
          </a:p>
          <a:p>
            <a:pPr marR="0" lvl="0" indent="0" algn="l" defTabSz="914400" rtl="0" fontAlgn="auto">
              <a:lnSpc>
                <a:spcPct val="85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lang="en-US" altLang="zh-CN" sz="2400" b="1" noProof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+mn-ea"/>
              </a:rPr>
              <a:t>《</a:t>
            </a:r>
            <a:r>
              <a:rPr lang="zh-CN" altLang="en-US" sz="2400" b="1" noProof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+mn-ea"/>
              </a:rPr>
              <a:t>井冈山的斗争</a:t>
            </a:r>
            <a:r>
              <a:rPr lang="en-US" altLang="zh-CN" sz="2400" b="1" noProof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+mn-ea"/>
              </a:rPr>
              <a:t>》</a:t>
            </a:r>
            <a:r>
              <a:rPr lang="en-US" altLang="zh-CN" sz="2400" b="1" noProof="0">
                <a:ln>
                  <a:noFill/>
                </a:ln>
                <a:solidFill>
                  <a:srgbClr val="7030A0"/>
                </a:solidFill>
                <a:effectLst/>
                <a:uLnTx/>
                <a:uFillTx/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+mn-ea"/>
              </a:rPr>
              <a:t>1928</a:t>
            </a:r>
            <a:endParaRPr kumimoji="0" lang="en-US" altLang="zh-CN" sz="2400" b="1" i="0" u="none" strike="noStrike" kern="1200" cap="none" spc="0" normalizeH="0" baseline="0" noProof="0">
              <a:ln>
                <a:noFill/>
              </a:ln>
              <a:solidFill>
                <a:srgbClr val="7030A0"/>
              </a:solidFill>
              <a:effectLst/>
              <a:uLnTx/>
              <a:uFillTx/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</a:endParaRPr>
          </a:p>
          <a:p>
            <a:pPr marR="0" lvl="0" indent="0" algn="l" defTabSz="914400" rtl="0" fontAlgn="auto">
              <a:lnSpc>
                <a:spcPct val="85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lang="en-US" altLang="zh-CN" sz="2400" b="1" noProof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+mn-ea"/>
              </a:rPr>
              <a:t>《</a:t>
            </a:r>
            <a:r>
              <a:rPr lang="zh-CN" altLang="en-US" sz="2400" b="1" noProof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+mn-ea"/>
              </a:rPr>
              <a:t>星星之火，可以燎原</a:t>
            </a:r>
            <a:r>
              <a:rPr lang="en-US" altLang="zh-CN" sz="2400" b="1" noProof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+mn-ea"/>
              </a:rPr>
              <a:t>》</a:t>
            </a:r>
            <a:r>
              <a:rPr lang="en-US" altLang="zh-CN" sz="2400" b="1" noProof="0">
                <a:ln>
                  <a:noFill/>
                </a:ln>
                <a:solidFill>
                  <a:srgbClr val="7030A0"/>
                </a:solidFill>
                <a:effectLst/>
                <a:uLnTx/>
                <a:uFillTx/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+mn-ea"/>
              </a:rPr>
              <a:t>1930 </a:t>
            </a:r>
            <a:endParaRPr lang="en-US" altLang="zh-CN" sz="2400" b="1" noProof="0">
              <a:ln>
                <a:noFill/>
              </a:ln>
              <a:solidFill>
                <a:srgbClr val="7030A0"/>
              </a:solidFill>
              <a:effectLst/>
              <a:uLnTx/>
              <a:uFillTx/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  <a:sym typeface="+mn-ea"/>
            </a:endParaRPr>
          </a:p>
        </p:txBody>
      </p:sp>
      <p:sp>
        <p:nvSpPr>
          <p:cNvPr id="17" name="文本框 16"/>
          <p:cNvSpPr txBox="1"/>
          <p:nvPr>
            <p:custDataLst>
              <p:tags r:id="rId14"/>
            </p:custDataLst>
          </p:nvPr>
        </p:nvSpPr>
        <p:spPr>
          <a:xfrm>
            <a:off x="1524000" y="4225925"/>
            <a:ext cx="8936355" cy="460375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lang="zh-CN" altLang="en-US" sz="2400" b="1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楷体" panose="02010609060101010101" pitchFamily="49" charset="-122"/>
                <a:ea typeface="楷体" panose="02010609060101010101" pitchFamily="49" charset="-122"/>
                <a:sym typeface="+mn-ea"/>
              </a:rPr>
              <a:t>马克思主义同中国革命实际相结合，</a:t>
            </a:r>
            <a:r>
              <a:rPr lang="zh-CN" altLang="en-US" sz="2400" b="1" noProof="0">
                <a:ln>
                  <a:noFill/>
                </a:ln>
                <a:solidFill>
                  <a:srgbClr val="00B0F0"/>
                </a:solidFill>
                <a:effectLst/>
                <a:uLnTx/>
                <a:uFillTx/>
                <a:latin typeface="楷体" panose="02010609060101010101" pitchFamily="49" charset="-122"/>
                <a:ea typeface="楷体" panose="02010609060101010101" pitchFamily="49" charset="-122"/>
                <a:sym typeface="+mn-ea"/>
              </a:rPr>
              <a:t>马克思主义中国化的产物。</a:t>
            </a:r>
            <a:endParaRPr lang="zh-CN" altLang="en-US" sz="2400" b="1" noProof="0">
              <a:ln>
                <a:noFill/>
              </a:ln>
              <a:solidFill>
                <a:srgbClr val="00B0F0"/>
              </a:solidFill>
              <a:effectLst/>
              <a:uLnTx/>
              <a:uFillTx/>
              <a:latin typeface="楷体" panose="02010609060101010101" pitchFamily="49" charset="-122"/>
              <a:ea typeface="楷体" panose="02010609060101010101" pitchFamily="49" charset="-122"/>
              <a:sym typeface="+mn-ea"/>
            </a:endParaRPr>
          </a:p>
        </p:txBody>
      </p:sp>
      <p:sp>
        <p:nvSpPr>
          <p:cNvPr id="18" name="文本框 17"/>
          <p:cNvSpPr txBox="1"/>
          <p:nvPr>
            <p:custDataLst>
              <p:tags r:id="rId15"/>
            </p:custDataLst>
          </p:nvPr>
        </p:nvSpPr>
        <p:spPr>
          <a:xfrm>
            <a:off x="222885" y="4109085"/>
            <a:ext cx="1122045" cy="521970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800" b="1" noProof="0">
                <a:ln>
                  <a:noFill/>
                </a:ln>
                <a:solidFill>
                  <a:srgbClr val="F80EE5"/>
                </a:solidFill>
                <a:effectLst/>
                <a:uLnTx/>
                <a:uFillTx/>
                <a:latin typeface="黑体" panose="02010609060101010101" charset="-122"/>
                <a:ea typeface="黑体" panose="02010609060101010101" charset="-122"/>
                <a:sym typeface="+mn-ea"/>
              </a:rPr>
              <a:t>特点：</a:t>
            </a:r>
            <a:endParaRPr lang="zh-CN" altLang="en-US" sz="2800" b="1" noProof="0">
              <a:ln>
                <a:noFill/>
              </a:ln>
              <a:solidFill>
                <a:srgbClr val="F80EE5"/>
              </a:solidFill>
              <a:effectLst/>
              <a:uLnTx/>
              <a:uFillTx/>
              <a:latin typeface="黑体" panose="02010609060101010101" charset="-122"/>
              <a:ea typeface="黑体" panose="02010609060101010101" charset="-122"/>
              <a:sym typeface="+mn-ea"/>
            </a:endParaRPr>
          </a:p>
        </p:txBody>
      </p:sp>
      <p:grpSp>
        <p:nvGrpSpPr>
          <p:cNvPr id="9" name="组合 8"/>
          <p:cNvGrpSpPr/>
          <p:nvPr>
            <p:custDataLst>
              <p:tags r:id="rId16"/>
            </p:custDataLst>
          </p:nvPr>
        </p:nvGrpSpPr>
        <p:grpSpPr>
          <a:xfrm>
            <a:off x="7591425" y="529590"/>
            <a:ext cx="4674870" cy="3030220"/>
            <a:chOff x="11955" y="834"/>
            <a:chExt cx="7362" cy="4772"/>
          </a:xfrm>
        </p:grpSpPr>
        <p:grpSp>
          <p:nvGrpSpPr>
            <p:cNvPr id="11" name="组合 10"/>
            <p:cNvGrpSpPr/>
            <p:nvPr>
              <p:custDataLst>
                <p:tags r:id="rId17"/>
              </p:custDataLst>
            </p:nvPr>
          </p:nvGrpSpPr>
          <p:grpSpPr>
            <a:xfrm>
              <a:off x="12602" y="834"/>
              <a:ext cx="5969" cy="4772"/>
              <a:chOff x="6546459" y="1285883"/>
              <a:chExt cx="4257148" cy="2545946"/>
            </a:xfrm>
          </p:grpSpPr>
          <p:sp>
            <p:nvSpPr>
              <p:cNvPr id="33795" name="流程图: 终止 2"/>
              <p:cNvSpPr/>
              <p:nvPr>
                <p:custDataLst>
                  <p:tags r:id="rId18"/>
                </p:custDataLst>
              </p:nvPr>
            </p:nvSpPr>
            <p:spPr>
              <a:xfrm>
                <a:off x="7815924" y="1646470"/>
                <a:ext cx="1338580" cy="368935"/>
              </a:xfrm>
              <a:prstGeom prst="flowChartTerminator">
                <a:avLst/>
              </a:prstGeom>
              <a:solidFill>
                <a:schemeClr val="accent6">
                  <a:lumMod val="20000"/>
                  <a:lumOff val="80000"/>
                </a:schemeClr>
              </a:solidFill>
              <a:ln w="25400">
                <a:solidFill>
                  <a:srgbClr val="006600"/>
                </a:solidFill>
                <a:miter lim="800000"/>
              </a:ln>
            </p:spPr>
            <p:txBody>
              <a:bodyPr wrap="none" anchor="ctr" anchorCtr="0"/>
              <a:lstStyle>
                <a:defPPr>
                  <a:defRPr lang="zh-CN"/>
                </a:defPPr>
                <a:lvl1pPr mar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None/>
                  <a:defRPr lang="zh-CN" altLang="en-US" sz="1800"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1pPr>
                <a:lvl2pPr marL="45720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None/>
                  <a:defRPr lang="zh-CN" altLang="en-US" sz="1800"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2pPr>
                <a:lvl3pPr marL="91440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None/>
                  <a:defRPr lang="zh-CN" altLang="en-US" sz="1800"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3pPr>
                <a:lvl4pPr marL="137160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None/>
                  <a:defRPr lang="zh-CN" altLang="en-US" sz="1800"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4pPr>
                <a:lvl5pPr marL="182880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None/>
                  <a:defRPr lang="zh-CN" altLang="en-US" sz="1800"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lang="zh-CN" altLang="en-US" sz="2400" b="1" kern="0">
                    <a:solidFill>
                      <a:srgbClr val="F80EE5"/>
                    </a:solidFill>
                    <a:latin typeface="楷体" panose="02010609060101010101" pitchFamily="49" charset="-122"/>
                    <a:ea typeface="楷体" panose="02010609060101010101" pitchFamily="49" charset="-122"/>
                  </a:rPr>
                  <a:t>武装斗争</a:t>
                </a:r>
                <a:endParaRPr lang="zh-CN" altLang="en-US" sz="2400" b="1" kern="0">
                  <a:solidFill>
                    <a:srgbClr val="F80EE5"/>
                  </a:solidFill>
                  <a:latin typeface="楷体" panose="02010609060101010101" pitchFamily="49" charset="-122"/>
                  <a:ea typeface="楷体" panose="02010609060101010101" pitchFamily="49" charset="-122"/>
                </a:endParaRPr>
              </a:p>
            </p:txBody>
          </p:sp>
          <p:sp>
            <p:nvSpPr>
              <p:cNvPr id="33796" name="流程图: 终止 3"/>
              <p:cNvSpPr/>
              <p:nvPr>
                <p:custDataLst>
                  <p:tags r:id="rId19"/>
                </p:custDataLst>
              </p:nvPr>
            </p:nvSpPr>
            <p:spPr>
              <a:xfrm>
                <a:off x="6546459" y="2918039"/>
                <a:ext cx="1386479" cy="482337"/>
              </a:xfrm>
              <a:prstGeom prst="flowChartTerminator">
                <a:avLst/>
              </a:prstGeom>
              <a:solidFill>
                <a:schemeClr val="accent6">
                  <a:lumMod val="20000"/>
                  <a:lumOff val="80000"/>
                </a:schemeClr>
              </a:solidFill>
              <a:ln w="25400">
                <a:solidFill>
                  <a:srgbClr val="006600"/>
                </a:solidFill>
                <a:miter lim="800000"/>
              </a:ln>
            </p:spPr>
            <p:txBody>
              <a:bodyPr wrap="none" anchor="ctr" anchorCtr="0"/>
              <a:lstStyle>
                <a:defPPr>
                  <a:defRPr lang="zh-CN"/>
                </a:defPPr>
                <a:lvl1pPr mar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None/>
                  <a:defRPr lang="zh-CN" altLang="en-US" sz="1800"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1pPr>
                <a:lvl2pPr marL="45720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None/>
                  <a:defRPr lang="zh-CN" altLang="en-US" sz="1800"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2pPr>
                <a:lvl3pPr marL="91440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None/>
                  <a:defRPr lang="zh-CN" altLang="en-US" sz="1800"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3pPr>
                <a:lvl4pPr marL="137160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None/>
                  <a:defRPr lang="zh-CN" altLang="en-US" sz="1800"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4pPr>
                <a:lvl5pPr marL="182880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None/>
                  <a:defRPr lang="zh-CN" altLang="en-US" sz="1800"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lang="zh-CN" altLang="en-US" sz="2400" b="1" kern="0">
                    <a:solidFill>
                      <a:srgbClr val="F80EE5"/>
                    </a:solidFill>
                    <a:latin typeface="楷体" panose="02010609060101010101" pitchFamily="49" charset="-122"/>
                    <a:ea typeface="楷体" panose="02010609060101010101" pitchFamily="49" charset="-122"/>
                  </a:rPr>
                  <a:t>土地革命</a:t>
                </a:r>
                <a:endParaRPr lang="zh-CN" altLang="en-US" sz="2400" b="1" kern="0">
                  <a:solidFill>
                    <a:srgbClr val="F80EE5"/>
                  </a:solidFill>
                  <a:latin typeface="楷体" panose="02010609060101010101" pitchFamily="49" charset="-122"/>
                  <a:ea typeface="楷体" panose="02010609060101010101" pitchFamily="49" charset="-122"/>
                </a:endParaRPr>
              </a:p>
            </p:txBody>
          </p:sp>
          <p:sp>
            <p:nvSpPr>
              <p:cNvPr id="33797" name="流程图: 终止 4"/>
              <p:cNvSpPr/>
              <p:nvPr>
                <p:custDataLst>
                  <p:tags r:id="rId20"/>
                </p:custDataLst>
              </p:nvPr>
            </p:nvSpPr>
            <p:spPr>
              <a:xfrm>
                <a:off x="9056244" y="3050895"/>
                <a:ext cx="1747363" cy="419377"/>
              </a:xfrm>
              <a:prstGeom prst="flowChartTerminator">
                <a:avLst/>
              </a:prstGeom>
              <a:solidFill>
                <a:schemeClr val="accent6">
                  <a:lumMod val="20000"/>
                  <a:lumOff val="80000"/>
                </a:schemeClr>
              </a:solidFill>
              <a:ln w="25400">
                <a:solidFill>
                  <a:srgbClr val="006600"/>
                </a:solidFill>
                <a:miter lim="800000"/>
              </a:ln>
            </p:spPr>
            <p:txBody>
              <a:bodyPr wrap="none" anchor="ctr" anchorCtr="0"/>
              <a:lstStyle>
                <a:defPPr>
                  <a:defRPr lang="zh-CN"/>
                </a:defPPr>
                <a:lvl1pPr mar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None/>
                  <a:defRPr lang="zh-CN" altLang="en-US" sz="1800"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1pPr>
                <a:lvl2pPr marL="45720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None/>
                  <a:defRPr lang="zh-CN" altLang="en-US" sz="1800"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2pPr>
                <a:lvl3pPr marL="91440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None/>
                  <a:defRPr lang="zh-CN" altLang="en-US" sz="1800"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3pPr>
                <a:lvl4pPr marL="137160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None/>
                  <a:defRPr lang="zh-CN" altLang="en-US" sz="1800"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4pPr>
                <a:lvl5pPr marL="182880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None/>
                  <a:defRPr lang="zh-CN" altLang="en-US" sz="1800"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lang="zh-CN" altLang="en-US" sz="2400" b="1" kern="0">
                    <a:solidFill>
                      <a:srgbClr val="F80EE5"/>
                    </a:solidFill>
                    <a:latin typeface="楷体" panose="02010609060101010101" pitchFamily="49" charset="-122"/>
                    <a:ea typeface="楷体" panose="02010609060101010101" pitchFamily="49" charset="-122"/>
                  </a:rPr>
                  <a:t>根据地建设</a:t>
                </a:r>
                <a:endParaRPr lang="zh-CN" altLang="en-US" sz="2400" b="1" kern="0">
                  <a:solidFill>
                    <a:srgbClr val="F80EE5"/>
                  </a:solidFill>
                  <a:latin typeface="楷体" panose="02010609060101010101" pitchFamily="49" charset="-122"/>
                  <a:ea typeface="楷体" panose="02010609060101010101" pitchFamily="49" charset="-122"/>
                </a:endParaRPr>
              </a:p>
            </p:txBody>
          </p:sp>
          <p:cxnSp>
            <p:nvCxnSpPr>
              <p:cNvPr id="33798" name="箭头 545"/>
              <p:cNvCxnSpPr/>
              <p:nvPr>
                <p:custDataLst>
                  <p:tags r:id="rId21"/>
                </p:custDataLst>
              </p:nvPr>
            </p:nvCxnSpPr>
            <p:spPr>
              <a:xfrm flipH="1">
                <a:off x="7273892" y="1985394"/>
                <a:ext cx="577700" cy="896586"/>
              </a:xfrm>
              <a:prstGeom prst="line">
                <a:avLst/>
              </a:prstGeom>
              <a:noFill/>
              <a:ln w="38100">
                <a:solidFill>
                  <a:srgbClr val="C00000"/>
                </a:solidFill>
                <a:bevel/>
                <a:tailEnd type="triangle"/>
              </a:ln>
            </p:spPr>
          </p:cxnSp>
          <p:cxnSp>
            <p:nvCxnSpPr>
              <p:cNvPr id="33799" name="箭头 545"/>
              <p:cNvCxnSpPr/>
              <p:nvPr>
                <p:custDataLst>
                  <p:tags r:id="rId22"/>
                </p:custDataLst>
              </p:nvPr>
            </p:nvCxnSpPr>
            <p:spPr>
              <a:xfrm flipH="1">
                <a:off x="7879639" y="3512953"/>
                <a:ext cx="1087645" cy="6350"/>
              </a:xfrm>
              <a:prstGeom prst="line">
                <a:avLst/>
              </a:prstGeom>
              <a:noFill/>
              <a:ln w="38100">
                <a:solidFill>
                  <a:srgbClr val="C00000"/>
                </a:solidFill>
                <a:bevel/>
                <a:tailEnd type="triangle"/>
              </a:ln>
            </p:spPr>
          </p:cxnSp>
          <p:cxnSp>
            <p:nvCxnSpPr>
              <p:cNvPr id="33800" name="箭头 547"/>
              <p:cNvCxnSpPr/>
              <p:nvPr>
                <p:custDataLst>
                  <p:tags r:id="rId23"/>
                </p:custDataLst>
              </p:nvPr>
            </p:nvCxnSpPr>
            <p:spPr>
              <a:xfrm flipV="1">
                <a:off x="7578544" y="2078734"/>
                <a:ext cx="520643" cy="803245"/>
              </a:xfrm>
              <a:prstGeom prst="line">
                <a:avLst/>
              </a:prstGeom>
              <a:noFill/>
              <a:ln w="38100">
                <a:solidFill>
                  <a:srgbClr val="C00000"/>
                </a:solidFill>
                <a:bevel/>
                <a:tailEnd type="triangle"/>
              </a:ln>
            </p:spPr>
          </p:cxnSp>
          <p:cxnSp>
            <p:nvCxnSpPr>
              <p:cNvPr id="33801" name="箭头 548"/>
              <p:cNvCxnSpPr/>
              <p:nvPr>
                <p:custDataLst>
                  <p:tags r:id="rId24"/>
                </p:custDataLst>
              </p:nvPr>
            </p:nvCxnSpPr>
            <p:spPr>
              <a:xfrm>
                <a:off x="9128888" y="2219443"/>
                <a:ext cx="507805" cy="719428"/>
              </a:xfrm>
              <a:prstGeom prst="line">
                <a:avLst/>
              </a:prstGeom>
              <a:noFill/>
              <a:ln w="38100">
                <a:solidFill>
                  <a:srgbClr val="C00000"/>
                </a:solidFill>
                <a:bevel/>
                <a:tailEnd type="triangle"/>
              </a:ln>
            </p:spPr>
          </p:cxnSp>
          <p:cxnSp>
            <p:nvCxnSpPr>
              <p:cNvPr id="33802" name="箭头 550"/>
              <p:cNvCxnSpPr/>
              <p:nvPr>
                <p:custDataLst>
                  <p:tags r:id="rId25"/>
                </p:custDataLst>
              </p:nvPr>
            </p:nvCxnSpPr>
            <p:spPr>
              <a:xfrm flipH="1" flipV="1">
                <a:off x="9022149" y="2284929"/>
                <a:ext cx="442903" cy="648311"/>
              </a:xfrm>
              <a:prstGeom prst="line">
                <a:avLst/>
              </a:prstGeom>
              <a:noFill/>
              <a:ln w="38100">
                <a:solidFill>
                  <a:srgbClr val="C00000"/>
                </a:solidFill>
                <a:bevel/>
                <a:tailEnd type="triangle"/>
              </a:ln>
            </p:spPr>
          </p:cxnSp>
          <p:cxnSp>
            <p:nvCxnSpPr>
              <p:cNvPr id="33803" name="箭头 555"/>
              <p:cNvCxnSpPr/>
              <p:nvPr>
                <p:custDataLst>
                  <p:tags r:id="rId26"/>
                </p:custDataLst>
              </p:nvPr>
            </p:nvCxnSpPr>
            <p:spPr>
              <a:xfrm>
                <a:off x="7984315" y="3357369"/>
                <a:ext cx="1020603" cy="20319"/>
              </a:xfrm>
              <a:prstGeom prst="line">
                <a:avLst/>
              </a:prstGeom>
              <a:noFill/>
              <a:ln w="38100">
                <a:solidFill>
                  <a:srgbClr val="C00000"/>
                </a:solidFill>
                <a:bevel/>
                <a:tailEnd type="triangle"/>
              </a:ln>
            </p:spPr>
          </p:cxnSp>
          <p:sp>
            <p:nvSpPr>
              <p:cNvPr id="33804" name="文本框 11"/>
              <p:cNvSpPr/>
              <p:nvPr>
                <p:custDataLst>
                  <p:tags r:id="rId27"/>
                </p:custDataLst>
              </p:nvPr>
            </p:nvSpPr>
            <p:spPr>
              <a:xfrm rot="2090587">
                <a:off x="7076502" y="1883503"/>
                <a:ext cx="454727" cy="593851"/>
              </a:xfrm>
              <a:prstGeom prst="rect">
                <a:avLst/>
              </a:prstGeom>
              <a:noFill/>
              <a:ln>
                <a:noFill/>
                <a:miter lim="800000"/>
              </a:ln>
            </p:spPr>
            <p:txBody>
              <a:bodyPr wrap="square" anchor="t" anchorCtr="0">
                <a:spAutoFit/>
              </a:bodyPr>
              <a:lstStyle>
                <a:defPPr>
                  <a:defRPr lang="zh-CN"/>
                </a:defPPr>
                <a:lvl1pPr mar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None/>
                  <a:defRPr lang="zh-CN" altLang="en-US" sz="1800"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1pPr>
                <a:lvl2pPr marL="45720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None/>
                  <a:defRPr lang="zh-CN" altLang="en-US" sz="1800"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2pPr>
                <a:lvl3pPr marL="91440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None/>
                  <a:defRPr lang="zh-CN" altLang="en-US" sz="1800"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3pPr>
                <a:lvl4pPr marL="137160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None/>
                  <a:defRPr lang="zh-CN" altLang="en-US" sz="1800"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4pPr>
                <a:lvl5pPr marL="182880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None/>
                  <a:defRPr lang="zh-CN" altLang="en-US" sz="1800"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 kern="0">
                    <a:solidFill>
                      <a:srgbClr val="000000"/>
                    </a:solidFill>
                    <a:latin typeface="黑体" panose="02010609060101010101" charset="-122"/>
                    <a:ea typeface="黑体" panose="02010609060101010101" charset="-122"/>
                  </a:rPr>
                  <a:t>保</a:t>
                </a:r>
                <a:endParaRPr lang="zh-CN" altLang="en-US" sz="2000" b="1" kern="0">
                  <a:solidFill>
                    <a:srgbClr val="000000"/>
                  </a:solidFill>
                  <a:latin typeface="黑体" panose="02010609060101010101" charset="-122"/>
                  <a:ea typeface="黑体" panose="02010609060101010101" charset="-122"/>
                </a:endParaRPr>
              </a:p>
              <a:p>
                <a:r>
                  <a:rPr lang="zh-CN" altLang="en-US" sz="2000" b="1" kern="0">
                    <a:solidFill>
                      <a:srgbClr val="000000"/>
                    </a:solidFill>
                    <a:latin typeface="黑体" panose="02010609060101010101" charset="-122"/>
                    <a:ea typeface="黑体" panose="02010609060101010101" charset="-122"/>
                  </a:rPr>
                  <a:t>卫</a:t>
                </a:r>
                <a:endParaRPr lang="zh-CN" altLang="en-US" sz="2000" b="1" kern="0">
                  <a:solidFill>
                    <a:srgbClr val="000000"/>
                  </a:solidFill>
                  <a:latin typeface="黑体" panose="02010609060101010101" charset="-122"/>
                  <a:ea typeface="黑体" panose="02010609060101010101" charset="-122"/>
                </a:endParaRPr>
              </a:p>
            </p:txBody>
          </p:sp>
          <p:sp>
            <p:nvSpPr>
              <p:cNvPr id="33805" name="文本框 12"/>
              <p:cNvSpPr/>
              <p:nvPr>
                <p:custDataLst>
                  <p:tags r:id="rId28"/>
                </p:custDataLst>
              </p:nvPr>
            </p:nvSpPr>
            <p:spPr>
              <a:xfrm rot="1836494">
                <a:off x="7747061" y="2218023"/>
                <a:ext cx="485429" cy="593851"/>
              </a:xfrm>
              <a:prstGeom prst="rect">
                <a:avLst/>
              </a:prstGeom>
              <a:noFill/>
              <a:ln>
                <a:noFill/>
                <a:miter lim="800000"/>
              </a:ln>
            </p:spPr>
            <p:txBody>
              <a:bodyPr wrap="square" anchor="t" anchorCtr="0">
                <a:spAutoFit/>
              </a:bodyPr>
              <a:lstStyle>
                <a:defPPr>
                  <a:defRPr lang="zh-CN"/>
                </a:defPPr>
                <a:lvl1pPr mar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None/>
                  <a:defRPr lang="zh-CN" altLang="en-US" sz="1800"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1pPr>
                <a:lvl2pPr marL="45720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None/>
                  <a:defRPr lang="zh-CN" altLang="en-US" sz="1800"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2pPr>
                <a:lvl3pPr marL="91440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None/>
                  <a:defRPr lang="zh-CN" altLang="en-US" sz="1800"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3pPr>
                <a:lvl4pPr marL="137160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None/>
                  <a:defRPr lang="zh-CN" altLang="en-US" sz="1800"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4pPr>
                <a:lvl5pPr marL="182880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None/>
                  <a:defRPr lang="zh-CN" altLang="en-US" sz="1800"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lang="zh-CN" altLang="en-US" sz="2000" b="1" kern="0">
                    <a:solidFill>
                      <a:srgbClr val="000000"/>
                    </a:solidFill>
                    <a:latin typeface="黑体" panose="02010609060101010101" charset="-122"/>
                    <a:ea typeface="黑体" panose="02010609060101010101" charset="-122"/>
                  </a:rPr>
                  <a:t>基</a:t>
                </a:r>
                <a:endParaRPr lang="zh-CN" altLang="en-US" sz="2000" b="1" kern="0">
                  <a:solidFill>
                    <a:srgbClr val="000000"/>
                  </a:solidFill>
                  <a:latin typeface="黑体" panose="02010609060101010101" charset="-122"/>
                  <a:ea typeface="黑体" panose="02010609060101010101" charset="-122"/>
                </a:endParaRPr>
              </a:p>
              <a:p>
                <a:pPr algn="ctr"/>
                <a:r>
                  <a:rPr lang="zh-CN" altLang="en-US" sz="2000" b="1" kern="0">
                    <a:solidFill>
                      <a:srgbClr val="000000"/>
                    </a:solidFill>
                    <a:latin typeface="黑体" panose="02010609060101010101" charset="-122"/>
                    <a:ea typeface="黑体" panose="02010609060101010101" charset="-122"/>
                  </a:rPr>
                  <a:t>础</a:t>
                </a:r>
                <a:endParaRPr lang="zh-CN" altLang="en-US" sz="2000" b="1" kern="0">
                  <a:solidFill>
                    <a:srgbClr val="000000"/>
                  </a:solidFill>
                  <a:latin typeface="黑体" panose="02010609060101010101" charset="-122"/>
                  <a:ea typeface="黑体" panose="02010609060101010101" charset="-122"/>
                </a:endParaRPr>
              </a:p>
            </p:txBody>
          </p:sp>
          <p:sp>
            <p:nvSpPr>
              <p:cNvPr id="33806" name="文本框 13"/>
              <p:cNvSpPr/>
              <p:nvPr>
                <p:custDataLst>
                  <p:tags r:id="rId29"/>
                </p:custDataLst>
              </p:nvPr>
            </p:nvSpPr>
            <p:spPr>
              <a:xfrm rot="19518832">
                <a:off x="9411211" y="2288162"/>
                <a:ext cx="533400" cy="593851"/>
              </a:xfrm>
              <a:prstGeom prst="rect">
                <a:avLst/>
              </a:prstGeom>
              <a:noFill/>
              <a:ln>
                <a:noFill/>
                <a:miter lim="800000"/>
              </a:ln>
            </p:spPr>
            <p:txBody>
              <a:bodyPr wrap="square" anchor="t" anchorCtr="0">
                <a:spAutoFit/>
              </a:bodyPr>
              <a:lstStyle>
                <a:defPPr>
                  <a:defRPr lang="zh-CN"/>
                </a:defPPr>
                <a:lvl1pPr mar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None/>
                  <a:defRPr lang="zh-CN" altLang="en-US" sz="1800"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1pPr>
                <a:lvl2pPr marL="45720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None/>
                  <a:defRPr lang="zh-CN" altLang="en-US" sz="1800"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2pPr>
                <a:lvl3pPr marL="91440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None/>
                  <a:defRPr lang="zh-CN" altLang="en-US" sz="1800"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3pPr>
                <a:lvl4pPr marL="137160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None/>
                  <a:defRPr lang="zh-CN" altLang="en-US" sz="1800"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4pPr>
                <a:lvl5pPr marL="182880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None/>
                  <a:defRPr lang="zh-CN" altLang="en-US" sz="1800"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lang="zh-CN" altLang="en-US" sz="2000" b="1" kern="0">
                    <a:solidFill>
                      <a:srgbClr val="000000"/>
                    </a:solidFill>
                    <a:latin typeface="黑体" panose="02010609060101010101" charset="-122"/>
                    <a:ea typeface="黑体" panose="02010609060101010101" charset="-122"/>
                  </a:rPr>
                  <a:t>保卫</a:t>
                </a:r>
                <a:endParaRPr lang="zh-CN" altLang="en-US" sz="2000" b="1" kern="0">
                  <a:solidFill>
                    <a:srgbClr val="000000"/>
                  </a:solidFill>
                  <a:latin typeface="黑体" panose="02010609060101010101" charset="-122"/>
                  <a:ea typeface="黑体" panose="02010609060101010101" charset="-122"/>
                </a:endParaRPr>
              </a:p>
            </p:txBody>
          </p:sp>
          <p:sp>
            <p:nvSpPr>
              <p:cNvPr id="33807" name="文本框 14"/>
              <p:cNvSpPr/>
              <p:nvPr>
                <p:custDataLst>
                  <p:tags r:id="rId30"/>
                </p:custDataLst>
              </p:nvPr>
            </p:nvSpPr>
            <p:spPr>
              <a:xfrm rot="19545236">
                <a:off x="8619320" y="2319499"/>
                <a:ext cx="508425" cy="593851"/>
              </a:xfrm>
              <a:prstGeom prst="rect">
                <a:avLst/>
              </a:prstGeom>
              <a:noFill/>
              <a:ln>
                <a:noFill/>
                <a:miter lim="800000"/>
              </a:ln>
            </p:spPr>
            <p:txBody>
              <a:bodyPr wrap="square" anchor="t" anchorCtr="0">
                <a:spAutoFit/>
              </a:bodyPr>
              <a:lstStyle>
                <a:defPPr>
                  <a:defRPr lang="zh-CN"/>
                </a:defPPr>
                <a:lvl1pPr mar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None/>
                  <a:defRPr lang="zh-CN" altLang="en-US" sz="1800"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1pPr>
                <a:lvl2pPr marL="45720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None/>
                  <a:defRPr lang="zh-CN" altLang="en-US" sz="1800"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2pPr>
                <a:lvl3pPr marL="91440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None/>
                  <a:defRPr lang="zh-CN" altLang="en-US" sz="1800"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3pPr>
                <a:lvl4pPr marL="137160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None/>
                  <a:defRPr lang="zh-CN" altLang="en-US" sz="1800"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4pPr>
                <a:lvl5pPr marL="182880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None/>
                  <a:defRPr lang="zh-CN" altLang="en-US" sz="1800"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 kern="0">
                    <a:solidFill>
                      <a:srgbClr val="000000"/>
                    </a:solidFill>
                    <a:latin typeface="黑体" panose="02010609060101010101" charset="-122"/>
                    <a:ea typeface="黑体" panose="02010609060101010101" charset="-122"/>
                  </a:rPr>
                  <a:t>依托</a:t>
                </a:r>
                <a:endParaRPr lang="zh-CN" altLang="en-US" sz="2000" b="1" kern="0">
                  <a:solidFill>
                    <a:srgbClr val="000000"/>
                  </a:solidFill>
                  <a:latin typeface="黑体" panose="02010609060101010101" charset="-122"/>
                  <a:ea typeface="黑体" panose="02010609060101010101" charset="-122"/>
                </a:endParaRPr>
              </a:p>
            </p:txBody>
          </p:sp>
          <p:sp>
            <p:nvSpPr>
              <p:cNvPr id="33808" name="文本框 15"/>
              <p:cNvSpPr/>
              <p:nvPr>
                <p:custDataLst>
                  <p:tags r:id="rId31"/>
                </p:custDataLst>
              </p:nvPr>
            </p:nvSpPr>
            <p:spPr>
              <a:xfrm>
                <a:off x="8060470" y="2990181"/>
                <a:ext cx="868362" cy="335075"/>
              </a:xfrm>
              <a:prstGeom prst="rect">
                <a:avLst/>
              </a:prstGeom>
              <a:noFill/>
              <a:ln>
                <a:noFill/>
                <a:miter lim="800000"/>
              </a:ln>
            </p:spPr>
            <p:txBody>
              <a:bodyPr wrap="square" anchor="t" anchorCtr="0">
                <a:spAutoFit/>
              </a:bodyPr>
              <a:lstStyle>
                <a:defPPr>
                  <a:defRPr lang="zh-CN"/>
                </a:defPPr>
                <a:lvl1pPr mar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None/>
                  <a:defRPr lang="zh-CN" altLang="en-US" sz="1800"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1pPr>
                <a:lvl2pPr marL="45720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None/>
                  <a:defRPr lang="zh-CN" altLang="en-US" sz="1800"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2pPr>
                <a:lvl3pPr marL="91440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None/>
                  <a:defRPr lang="zh-CN" altLang="en-US" sz="1800"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3pPr>
                <a:lvl4pPr marL="137160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None/>
                  <a:defRPr lang="zh-CN" altLang="en-US" sz="1800"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4pPr>
                <a:lvl5pPr marL="182880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None/>
                  <a:defRPr lang="zh-CN" altLang="en-US" sz="1800"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lang="zh-CN" altLang="en-US" sz="2000" b="1" kern="0">
                    <a:solidFill>
                      <a:srgbClr val="000000"/>
                    </a:solidFill>
                    <a:latin typeface="黑体" panose="02010609060101010101" charset="-122"/>
                    <a:ea typeface="黑体" panose="02010609060101010101" charset="-122"/>
                  </a:rPr>
                  <a:t>基础</a:t>
                </a:r>
                <a:endParaRPr lang="zh-CN" altLang="en-US" sz="2000" b="1" kern="0">
                  <a:solidFill>
                    <a:srgbClr val="000000"/>
                  </a:solidFill>
                  <a:latin typeface="黑体" panose="02010609060101010101" charset="-122"/>
                  <a:ea typeface="黑体" panose="02010609060101010101" charset="-122"/>
                </a:endParaRPr>
              </a:p>
            </p:txBody>
          </p:sp>
          <p:sp>
            <p:nvSpPr>
              <p:cNvPr id="33809" name="文本框 16"/>
              <p:cNvSpPr/>
              <p:nvPr>
                <p:custDataLst>
                  <p:tags r:id="rId32"/>
                </p:custDataLst>
              </p:nvPr>
            </p:nvSpPr>
            <p:spPr>
              <a:xfrm>
                <a:off x="8125057" y="3496754"/>
                <a:ext cx="835023" cy="335075"/>
              </a:xfrm>
              <a:prstGeom prst="rect">
                <a:avLst/>
              </a:prstGeom>
              <a:noFill/>
              <a:ln>
                <a:noFill/>
                <a:miter lim="800000"/>
              </a:ln>
            </p:spPr>
            <p:txBody>
              <a:bodyPr wrap="square" anchor="t" anchorCtr="0">
                <a:spAutoFit/>
              </a:bodyPr>
              <a:lstStyle>
                <a:defPPr>
                  <a:defRPr lang="zh-CN"/>
                </a:defPPr>
                <a:lvl1pPr mar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None/>
                  <a:defRPr lang="zh-CN" altLang="en-US" sz="1800"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1pPr>
                <a:lvl2pPr marL="45720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None/>
                  <a:defRPr lang="zh-CN" altLang="en-US" sz="1800"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2pPr>
                <a:lvl3pPr marL="91440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None/>
                  <a:defRPr lang="zh-CN" altLang="en-US" sz="1800"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3pPr>
                <a:lvl4pPr marL="137160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None/>
                  <a:defRPr lang="zh-CN" altLang="en-US" sz="1800"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4pPr>
                <a:lvl5pPr marL="182880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None/>
                  <a:defRPr lang="zh-CN" altLang="en-US" sz="1800"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lang="zh-CN" altLang="en-US" sz="2000" b="1" kern="0">
                    <a:solidFill>
                      <a:srgbClr val="000000"/>
                    </a:solidFill>
                    <a:latin typeface="黑体" panose="02010609060101010101" charset="-122"/>
                    <a:ea typeface="黑体" panose="02010609060101010101" charset="-122"/>
                  </a:rPr>
                  <a:t>依托</a:t>
                </a:r>
                <a:endParaRPr lang="zh-CN" altLang="en-US" sz="2000" b="1" kern="0">
                  <a:solidFill>
                    <a:srgbClr val="000000"/>
                  </a:solidFill>
                  <a:latin typeface="黑体" panose="02010609060101010101" charset="-122"/>
                  <a:ea typeface="黑体" panose="02010609060101010101" charset="-122"/>
                </a:endParaRPr>
              </a:p>
            </p:txBody>
          </p:sp>
          <p:sp>
            <p:nvSpPr>
              <p:cNvPr id="33810" name="文本框 17"/>
              <p:cNvSpPr/>
              <p:nvPr>
                <p:custDataLst>
                  <p:tags r:id="rId33"/>
                </p:custDataLst>
              </p:nvPr>
            </p:nvSpPr>
            <p:spPr>
              <a:xfrm>
                <a:off x="7242552" y="1285883"/>
                <a:ext cx="1982723" cy="386830"/>
              </a:xfrm>
              <a:prstGeom prst="rect">
                <a:avLst/>
              </a:prstGeom>
              <a:noFill/>
              <a:ln>
                <a:noFill/>
                <a:miter lim="800000"/>
              </a:ln>
            </p:spPr>
            <p:txBody>
              <a:bodyPr wrap="square" anchor="t" anchorCtr="0">
                <a:spAutoFit/>
              </a:bodyPr>
              <a:lstStyle>
                <a:defPPr>
                  <a:defRPr lang="zh-CN"/>
                </a:defPPr>
                <a:lvl1pPr mar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None/>
                  <a:defRPr lang="zh-CN" altLang="en-US" sz="1800"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1pPr>
                <a:lvl2pPr marL="45720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None/>
                  <a:defRPr lang="zh-CN" altLang="en-US" sz="1800"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2pPr>
                <a:lvl3pPr marL="91440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None/>
                  <a:defRPr lang="zh-CN" altLang="en-US" sz="1800"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3pPr>
                <a:lvl4pPr marL="137160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None/>
                  <a:defRPr lang="zh-CN" altLang="en-US" sz="1800"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4pPr>
                <a:lvl5pPr marL="182880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None/>
                  <a:defRPr lang="zh-CN" altLang="en-US" sz="1800"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lang="zh-CN" altLang="en-US" sz="2400" b="1" kern="0">
                    <a:solidFill>
                      <a:srgbClr val="1015FA"/>
                    </a:solidFill>
                    <a:latin typeface="楷体" panose="02010609060101010101" pitchFamily="49" charset="-122"/>
                    <a:ea typeface="楷体" panose="02010609060101010101" pitchFamily="49" charset="-122"/>
                  </a:rPr>
                  <a:t>（主要形式）</a:t>
                </a:r>
                <a:endParaRPr lang="zh-CN" altLang="en-US" sz="2400" b="1" kern="0">
                  <a:solidFill>
                    <a:srgbClr val="1015FA"/>
                  </a:solidFill>
                  <a:latin typeface="楷体" panose="02010609060101010101" pitchFamily="49" charset="-122"/>
                  <a:ea typeface="楷体" panose="02010609060101010101" pitchFamily="49" charset="-122"/>
                </a:endParaRPr>
              </a:p>
            </p:txBody>
          </p:sp>
        </p:grpSp>
        <p:sp>
          <p:nvSpPr>
            <p:cNvPr id="7" name="文本框 6"/>
            <p:cNvSpPr txBox="1"/>
            <p:nvPr>
              <p:custDataLst>
                <p:tags r:id="rId34"/>
              </p:custDataLst>
            </p:nvPr>
          </p:nvSpPr>
          <p:spPr>
            <a:xfrm>
              <a:off x="11955" y="4859"/>
              <a:ext cx="2908" cy="725"/>
            </a:xfrm>
            <a:prstGeom prst="rect">
              <a:avLst/>
            </a:prstGeom>
            <a:noFill/>
          </p:spPr>
          <p:txBody>
            <a:bodyPr wrap="square" rtlCol="0" anchor="t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2400" b="1">
                  <a:solidFill>
                    <a:srgbClr val="1015FA"/>
                  </a:solidFill>
                  <a:latin typeface="楷体" panose="02010609060101010101" pitchFamily="49" charset="-122"/>
                  <a:ea typeface="楷体" panose="02010609060101010101" pitchFamily="49" charset="-122"/>
                  <a:sym typeface="+mn-ea"/>
                </a:rPr>
                <a:t>（中心内容）</a:t>
              </a:r>
              <a:endParaRPr lang="zh-CN" altLang="en-US" sz="2400" b="1">
                <a:solidFill>
                  <a:srgbClr val="1015FA"/>
                </a:solidFill>
                <a:latin typeface="楷体" panose="02010609060101010101" pitchFamily="49" charset="-122"/>
                <a:ea typeface="楷体" panose="02010609060101010101" pitchFamily="49" charset="-122"/>
                <a:sym typeface="+mn-ea"/>
              </a:endParaRPr>
            </a:p>
          </p:txBody>
        </p:sp>
        <p:sp>
          <p:nvSpPr>
            <p:cNvPr id="8" name="文本框 7"/>
            <p:cNvSpPr txBox="1"/>
            <p:nvPr>
              <p:custDataLst>
                <p:tags r:id="rId35"/>
              </p:custDataLst>
            </p:nvPr>
          </p:nvSpPr>
          <p:spPr>
            <a:xfrm>
              <a:off x="16121" y="4854"/>
              <a:ext cx="3197" cy="725"/>
            </a:xfrm>
            <a:prstGeom prst="rect">
              <a:avLst/>
            </a:prstGeom>
            <a:noFill/>
          </p:spPr>
          <p:txBody>
            <a:bodyPr wrap="square" rtlCol="0" anchor="t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2400" b="1">
                  <a:solidFill>
                    <a:srgbClr val="1015FA"/>
                  </a:solidFill>
                  <a:latin typeface="楷体" panose="02010609060101010101" pitchFamily="49" charset="-122"/>
                  <a:ea typeface="楷体" panose="02010609060101010101" pitchFamily="49" charset="-122"/>
                  <a:sym typeface="+mn-ea"/>
                </a:rPr>
                <a:t>（战略基地）</a:t>
              </a:r>
              <a:endParaRPr lang="zh-CN" altLang="en-US" sz="2400" b="1">
                <a:solidFill>
                  <a:srgbClr val="1015FA"/>
                </a:solidFill>
                <a:latin typeface="楷体" panose="02010609060101010101" pitchFamily="49" charset="-122"/>
                <a:ea typeface="楷体" panose="02010609060101010101" pitchFamily="49" charset="-122"/>
                <a:sym typeface="+mn-ea"/>
              </a:endParaRPr>
            </a:p>
          </p:txBody>
        </p:sp>
      </p:grpSp>
    </p:spTree>
    <p:custDataLst>
      <p:tags r:id="rId36"/>
    </p:custData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10" presetID="2" presetClass="entr" presetSubtype="4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 nodeType="clickPar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 nodeType="clickPar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 nodeType="clickPar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 nodeType="clickPar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 nodeType="clickPar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 nodeType="clickPar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 nodeType="clickPar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4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 nodeType="clickPar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0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2" fill="hold" nodeType="clickPar">
                      <p:stCondLst>
                        <p:cond delay="indefinite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6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 nodeType="clickPar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2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4" fill="hold" nodeType="clickPar">
                      <p:stCondLst>
                        <p:cond delay="indefinite"/>
                      </p:stCondLst>
                      <p:childTnLst>
                        <p:par>
                          <p:cTn id="75" fill="hold">
                            <p:stCondLst>
                              <p:cond delay="0"/>
                            </p:stCondLst>
                            <p:childTnLst>
                              <p:par>
                                <p:cTn id="76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8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9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6" grpId="0"/>
      <p:bldP spid="10" grpId="0"/>
      <p:bldP spid="12" grpId="0"/>
      <p:bldP spid="13" grpId="0"/>
      <p:bldP spid="14" grpId="0"/>
      <p:bldP spid="5" grpId="0"/>
      <p:bldP spid="15" grpId="0"/>
      <p:bldP spid="18" grpId="0"/>
      <p:bldP spid="17" grpId="0"/>
      <p:bldP spid="16" grpId="0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>
            <p:custDataLst>
              <p:tags r:id="rId3"/>
            </p:custDataLst>
          </p:nvPr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4"/>
              </a:rPr>
              <a:t>https://d.book118.com/897110141136006054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AS_UNIQUEID" val="5387"/>
</p:tagLst>
</file>

<file path=ppt/tags/tag2.xml><?xml version="1.0" encoding="utf-8"?>
<p:tagLst xmlns:p="http://schemas.openxmlformats.org/presentationml/2006/main">
  <p:tag name="AS_UNIQUEID" val="5388"/>
</p:tagLst>
</file>

<file path=ppt/tags/tag3.xml><?xml version="1.0" encoding="utf-8"?>
<p:tagLst xmlns:p="http://schemas.openxmlformats.org/presentationml/2006/main">
  <p:tag name="AS_UNIQUEID" val="5389"/>
</p:tagLst>
</file>

<file path=ppt/tags/tag4.xml><?xml version="1.0" encoding="utf-8"?>
<p:tagLst xmlns:p="http://schemas.openxmlformats.org/presentationml/2006/main">
  <p:tag name="AS_UNIQUEID" val="5390"/>
</p:tagLst>
</file>

<file path=ppt/tags/tag5.xml><?xml version="1.0" encoding="utf-8"?>
<p:tagLst xmlns:p="http://schemas.openxmlformats.org/presentationml/2006/main">
  <p:tag name="AS_UNIQUEID" val="5391"/>
</p:tagLst>
</file>

<file path=ppt/tags/tag6.xml><?xml version="1.0" encoding="utf-8"?>
<p:tagLst xmlns:p="http://schemas.openxmlformats.org/presentationml/2006/main">
  <p:tag name="AS_UNIQUEID" val="5392"/>
</p:tagLst>
</file>

<file path=ppt/tags/tag7.xml><?xml version="1.0" encoding="utf-8"?>
<p:tagLst xmlns:p="http://schemas.openxmlformats.org/presentationml/2006/main">
  <p:tag name="AS_UNIQUEID" val="5393"/>
</p:tagLst>
</file>

<file path=ppt/tags/tag8.xml><?xml version="1.0" encoding="utf-8"?>
<p:tagLst xmlns:p="http://schemas.openxmlformats.org/presentationml/2006/main">
  <p:tag name="AS_UNIQUEID" val="5394"/>
</p:tagLst>
</file>

<file path=ppt/tags/tag9.xml><?xml version="1.0" encoding="utf-8"?>
<p:tagLst xmlns:p="http://schemas.openxmlformats.org/presentationml/2006/main">
  <p:tag name="AS_UNIQUEID" val="5395"/>
</p:tagLst>
</file>

<file path=ppt/tags/tag10.xml><?xml version="1.0" encoding="utf-8"?>
<p:tagLst xmlns:p="http://schemas.openxmlformats.org/presentationml/2006/main">
  <p:tag name="AS_UNIQUEID" val="5396"/>
</p:tagLst>
</file>

<file path=ppt/tags/tag11.xml><?xml version="1.0" encoding="utf-8"?>
<p:tagLst xmlns:p="http://schemas.openxmlformats.org/presentationml/2006/main">
  <p:tag name="AS_UNIQUEID" val="5397"/>
</p:tagLst>
</file>

<file path=ppt/tags/tag12.xml><?xml version="1.0" encoding="utf-8"?>
<p:tagLst xmlns:p="http://schemas.openxmlformats.org/presentationml/2006/main">
  <p:tag name="AS_UNIQUEID" val="5398"/>
</p:tagLst>
</file>

<file path=ppt/tags/tag13.xml><?xml version="1.0" encoding="utf-8"?>
<p:tagLst xmlns:p="http://schemas.openxmlformats.org/presentationml/2006/main">
  <p:tag name="AS_UNIQUEID" val="5399"/>
</p:tagLst>
</file>

<file path=ppt/tags/tag14.xml><?xml version="1.0" encoding="utf-8"?>
<p:tagLst xmlns:p="http://schemas.openxmlformats.org/presentationml/2006/main">
  <p:tag name="AS_UNIQUEID" val="5400"/>
</p:tagLst>
</file>

<file path=ppt/tags/tag15.xml><?xml version="1.0" encoding="utf-8"?>
<p:tagLst xmlns:p="http://schemas.openxmlformats.org/presentationml/2006/main">
  <p:tag name="AS_UNIQUEID" val="5401"/>
</p:tagLst>
</file>

<file path=ppt/tags/tag16.xml><?xml version="1.0" encoding="utf-8"?>
<p:tagLst xmlns:p="http://schemas.openxmlformats.org/presentationml/2006/main">
  <p:tag name="AS_UNIQUEID" val="5402"/>
</p:tagLst>
</file>

<file path=ppt/tags/tag17.xml><?xml version="1.0" encoding="utf-8"?>
<p:tagLst xmlns:p="http://schemas.openxmlformats.org/presentationml/2006/main">
  <p:tag name="AS_UNIQUEID" val="5403"/>
</p:tagLst>
</file>

<file path=ppt/tags/tag18.xml><?xml version="1.0" encoding="utf-8"?>
<p:tagLst xmlns:p="http://schemas.openxmlformats.org/presentationml/2006/main">
  <p:tag name="AS_UNIQUEID" val="5404"/>
</p:tagLst>
</file>

<file path=ppt/tags/tag19.xml><?xml version="1.0" encoding="utf-8"?>
<p:tagLst xmlns:p="http://schemas.openxmlformats.org/presentationml/2006/main">
  <p:tag name="AS_UNIQUEID" val="5405"/>
</p:tagLst>
</file>

<file path=ppt/tags/tag20.xml><?xml version="1.0" encoding="utf-8"?>
<p:tagLst xmlns:p="http://schemas.openxmlformats.org/presentationml/2006/main">
  <p:tag name="AS_UNIQUEID" val="5406"/>
</p:tagLst>
</file>

<file path=ppt/tags/tag21.xml><?xml version="1.0" encoding="utf-8"?>
<p:tagLst xmlns:p="http://schemas.openxmlformats.org/presentationml/2006/main">
  <p:tag name="AS_UNIQUEID" val="5407"/>
</p:tagLst>
</file>

<file path=ppt/tags/tag22.xml><?xml version="1.0" encoding="utf-8"?>
<p:tagLst xmlns:p="http://schemas.openxmlformats.org/presentationml/2006/main">
  <p:tag name="AS_UNIQUEID" val="5408"/>
</p:tagLst>
</file>

<file path=ppt/tags/tag23.xml><?xml version="1.0" encoding="utf-8"?>
<p:tagLst xmlns:p="http://schemas.openxmlformats.org/presentationml/2006/main">
  <p:tag name="AS_UNIQUEID" val="5409"/>
</p:tagLst>
</file>

<file path=ppt/tags/tag24.xml><?xml version="1.0" encoding="utf-8"?>
<p:tagLst xmlns:p="http://schemas.openxmlformats.org/presentationml/2006/main">
  <p:tag name="AS_UNIQUEID" val="5410"/>
</p:tagLst>
</file>

<file path=ppt/tags/tag25.xml><?xml version="1.0" encoding="utf-8"?>
<p:tagLst xmlns:p="http://schemas.openxmlformats.org/presentationml/2006/main">
  <p:tag name="AS_UNIQUEID" val="5411"/>
</p:tagLst>
</file>

<file path=ppt/tags/tag26.xml><?xml version="1.0" encoding="utf-8"?>
<p:tagLst xmlns:p="http://schemas.openxmlformats.org/presentationml/2006/main">
  <p:tag name="AS_UNIQUEID" val="5412"/>
</p:tagLst>
</file>

<file path=ppt/tags/tag27.xml><?xml version="1.0" encoding="utf-8"?>
<p:tagLst xmlns:p="http://schemas.openxmlformats.org/presentationml/2006/main">
  <p:tag name="AS_UNIQUEID" val="5413"/>
</p:tagLst>
</file>

<file path=ppt/tags/tag28.xml><?xml version="1.0" encoding="utf-8"?>
<p:tagLst xmlns:p="http://schemas.openxmlformats.org/presentationml/2006/main">
  <p:tag name="AS_UNIQUEID" val="5414"/>
</p:tagLst>
</file>

<file path=ppt/tags/tag29.xml><?xml version="1.0" encoding="utf-8"?>
<p:tagLst xmlns:p="http://schemas.openxmlformats.org/presentationml/2006/main">
  <p:tag name="AS_UNIQUEID" val="5415"/>
</p:tagLst>
</file>

<file path=ppt/tags/tag30.xml><?xml version="1.0" encoding="utf-8"?>
<p:tagLst xmlns:p="http://schemas.openxmlformats.org/presentationml/2006/main">
  <p:tag name="AS_UNIQUEID" val="5416"/>
</p:tagLst>
</file>

<file path=ppt/tags/tag31.xml><?xml version="1.0" encoding="utf-8"?>
<p:tagLst xmlns:p="http://schemas.openxmlformats.org/presentationml/2006/main">
  <p:tag name="AS_UNIQUEID" val="5417"/>
</p:tagLst>
</file>

<file path=ppt/tags/tag32.xml><?xml version="1.0" encoding="utf-8"?>
<p:tagLst xmlns:p="http://schemas.openxmlformats.org/presentationml/2006/main">
  <p:tag name="AS_UNIQUEID" val="5418"/>
</p:tagLst>
</file>

<file path=ppt/tags/tag33.xml><?xml version="1.0" encoding="utf-8"?>
<p:tagLst xmlns:p="http://schemas.openxmlformats.org/presentationml/2006/main">
  <p:tag name="AS_UNIQUEID" val="5419"/>
</p:tagLst>
</file>

<file path=ppt/tags/tag34.xml><?xml version="1.0" encoding="utf-8"?>
<p:tagLst xmlns:p="http://schemas.openxmlformats.org/presentationml/2006/main">
  <p:tag name="AS_UNIQUEID" val="5420"/>
</p:tagLst>
</file>

<file path=ppt/tags/tag35.xml><?xml version="1.0" encoding="utf-8"?>
<p:tagLst xmlns:p="http://schemas.openxmlformats.org/presentationml/2006/main">
  <p:tag name="AS_UNIQUEID" val="5421"/>
</p:tagLst>
</file>

<file path=ppt/tags/tag36.xml><?xml version="1.0" encoding="utf-8"?>
<p:tagLst xmlns:p="http://schemas.openxmlformats.org/presentationml/2006/main">
  <p:tag name="AS_UNIQUEID" val="5422"/>
</p:tagLst>
</file>

<file path=ppt/tags/tag37.xml><?xml version="1.0" encoding="utf-8"?>
<p:tagLst xmlns:p="http://schemas.openxmlformats.org/presentationml/2006/main">
  <p:tag name="AS_UNIQUEID" val="5423"/>
</p:tagLst>
</file>

<file path=ppt/tags/tag38.xml><?xml version="1.0" encoding="utf-8"?>
<p:tagLst xmlns:p="http://schemas.openxmlformats.org/presentationml/2006/main">
  <p:tag name="AS_UNIQUEID" val="5424"/>
</p:tagLst>
</file>

<file path=ppt/tags/tag39.xml><?xml version="1.0" encoding="utf-8"?>
<p:tagLst xmlns:p="http://schemas.openxmlformats.org/presentationml/2006/main">
  <p:tag name="AS_UNIQUEID" val="5425"/>
</p:tagLst>
</file>

<file path=ppt/tags/tag40.xml><?xml version="1.0" encoding="utf-8"?>
<p:tagLst xmlns:p="http://schemas.openxmlformats.org/presentationml/2006/main">
  <p:tag name="AS_UNIQUEID" val="5426"/>
</p:tagLst>
</file>

<file path=ppt/tags/tag41.xml><?xml version="1.0" encoding="utf-8"?>
<p:tagLst xmlns:p="http://schemas.openxmlformats.org/presentationml/2006/main">
  <p:tag name="AS_UNIQUEID" val="5427"/>
</p:tagLst>
</file>

<file path=ppt/tags/tag42.xml><?xml version="1.0" encoding="utf-8"?>
<p:tagLst xmlns:p="http://schemas.openxmlformats.org/presentationml/2006/main">
  <p:tag name="AS_UNIQUEID" val="5428"/>
</p:tagLst>
</file>

<file path=ppt/tags/tag43.xml><?xml version="1.0" encoding="utf-8"?>
<p:tagLst xmlns:p="http://schemas.openxmlformats.org/presentationml/2006/main">
  <p:tag name="AS_UNIQUEID" val="5429"/>
</p:tagLst>
</file>

<file path=ppt/tags/tag44.xml><?xml version="1.0" encoding="utf-8"?>
<p:tagLst xmlns:p="http://schemas.openxmlformats.org/presentationml/2006/main">
  <p:tag name="AS_UNIQUEID" val="5430"/>
</p:tagLst>
</file>

<file path=ppt/tags/tag45.xml><?xml version="1.0" encoding="utf-8"?>
<p:tagLst xmlns:p="http://schemas.openxmlformats.org/presentationml/2006/main">
  <p:tag name="AS_UNIQUEID" val="5431"/>
</p:tagLst>
</file>

<file path=ppt/tags/tag46.xml><?xml version="1.0" encoding="utf-8"?>
<p:tagLst xmlns:p="http://schemas.openxmlformats.org/presentationml/2006/main">
  <p:tag name="AS_UNIQUEID" val="5432"/>
</p:tagLst>
</file>

<file path=ppt/tags/tag47.xml><?xml version="1.0" encoding="utf-8"?>
<p:tagLst xmlns:p="http://schemas.openxmlformats.org/presentationml/2006/main">
  <p:tag name="AS_UNIQUEID" val="5433"/>
</p:tagLst>
</file>

<file path=ppt/tags/tag48.xml><?xml version="1.0" encoding="utf-8"?>
<p:tagLst xmlns:p="http://schemas.openxmlformats.org/presentationml/2006/main">
  <p:tag name="AS_UNIQUEID" val="5434"/>
</p:tagLst>
</file>

<file path=ppt/tags/tag49.xml><?xml version="1.0" encoding="utf-8"?>
<p:tagLst xmlns:p="http://schemas.openxmlformats.org/presentationml/2006/main">
  <p:tag name="AS_UNIQUEID" val="5435"/>
</p:tagLst>
</file>

<file path=ppt/tags/tag50.xml><?xml version="1.0" encoding="utf-8"?>
<p:tagLst xmlns:p="http://schemas.openxmlformats.org/presentationml/2006/main">
  <p:tag name="AS_UNIQUEID" val="5436"/>
</p:tagLst>
</file>

<file path=ppt/tags/tag51.xml><?xml version="1.0" encoding="utf-8"?>
<p:tagLst xmlns:p="http://schemas.openxmlformats.org/presentationml/2006/main">
  <p:tag name="AS_UNIQUEID" val="5437"/>
</p:tagLst>
</file>

<file path=ppt/tags/tag52.xml><?xml version="1.0" encoding="utf-8"?>
<p:tagLst xmlns:p="http://schemas.openxmlformats.org/presentationml/2006/main">
  <p:tag name="AS_UNIQUEID" val="5438"/>
</p:tagLst>
</file>

<file path=ppt/tags/tag53.xml><?xml version="1.0" encoding="utf-8"?>
<p:tagLst xmlns:p="http://schemas.openxmlformats.org/presentationml/2006/main">
  <p:tag name="AS_UNIQUEID" val="5439"/>
</p:tagLst>
</file>

<file path=ppt/tags/tag54.xml><?xml version="1.0" encoding="utf-8"?>
<p:tagLst xmlns:p="http://schemas.openxmlformats.org/presentationml/2006/main">
  <p:tag name="AS_UNIQUEID" val="5440"/>
</p:tagLst>
</file>

<file path=ppt/tags/tag55.xml><?xml version="1.0" encoding="utf-8"?>
<p:tagLst xmlns:p="http://schemas.openxmlformats.org/presentationml/2006/main">
  <p:tag name="AS_UNIQUEID" val="5441"/>
</p:tagLst>
</file>

<file path=ppt/tags/tag56.xml><?xml version="1.0" encoding="utf-8"?>
<p:tagLst xmlns:p="http://schemas.openxmlformats.org/presentationml/2006/main">
  <p:tag name="AS_UNIQUEID" val="5442"/>
</p:tagLst>
</file>

<file path=ppt/tags/tag57.xml><?xml version="1.0" encoding="utf-8"?>
<p:tagLst xmlns:p="http://schemas.openxmlformats.org/presentationml/2006/main">
  <p:tag name="AS_UNIQUEID" val="5443"/>
</p:tagLst>
</file>

<file path=ppt/tags/tag58.xml><?xml version="1.0" encoding="utf-8"?>
<p:tagLst xmlns:p="http://schemas.openxmlformats.org/presentationml/2006/main">
  <p:tag name="AS_UNIQUEID" val="5444"/>
</p:tagLst>
</file>

<file path=ppt/tags/tag59.xml><?xml version="1.0" encoding="utf-8"?>
<p:tagLst xmlns:p="http://schemas.openxmlformats.org/presentationml/2006/main">
  <p:tag name="AS_UNIQUEID" val="5445"/>
</p:tagLst>
</file>

<file path=ppt/tags/tag60.xml><?xml version="1.0" encoding="utf-8"?>
<p:tagLst xmlns:p="http://schemas.openxmlformats.org/presentationml/2006/main">
  <p:tag name="AS_UNIQUEID" val="5446"/>
</p:tagLst>
</file>

<file path=ppt/tags/tag61.xml><?xml version="1.0" encoding="utf-8"?>
<p:tagLst xmlns:p="http://schemas.openxmlformats.org/presentationml/2006/main">
  <p:tag name="AS_UNIQUEID" val="5447"/>
</p:tagLst>
</file>

<file path=ppt/tags/tag62.xml><?xml version="1.0" encoding="utf-8"?>
<p:tagLst xmlns:p="http://schemas.openxmlformats.org/presentationml/2006/main">
  <p:tag name="AS_UNIQUEID" val="5448"/>
</p:tagLst>
</file>

<file path=ppt/tags/tag63.xml><?xml version="1.0" encoding="utf-8"?>
<p:tagLst xmlns:p="http://schemas.openxmlformats.org/presentationml/2006/main">
  <p:tag name="AS_UNIQUEID" val="5449"/>
</p:tagLst>
</file>

<file path=ppt/tags/tag64.xml><?xml version="1.0" encoding="utf-8"?>
<p:tagLst xmlns:p="http://schemas.openxmlformats.org/presentationml/2006/main">
  <p:tag name="AS_UNIQUEID" val="5450"/>
</p:tagLst>
</file>

<file path=ppt/tags/tag65.xml><?xml version="1.0" encoding="utf-8"?>
<p:tagLst xmlns:p="http://schemas.openxmlformats.org/presentationml/2006/main">
  <p:tag name="AS_UNIQUEID" val="5451"/>
</p:tagLst>
</file>

<file path=ppt/tags/tag66.xml><?xml version="1.0" encoding="utf-8"?>
<p:tagLst xmlns:p="http://schemas.openxmlformats.org/presentationml/2006/main">
  <p:tag name="AS_UNIQUEID" val="5452"/>
</p:tagLst>
</file>

<file path=ppt/tags/tag67.xml><?xml version="1.0" encoding="utf-8"?>
<p:tagLst xmlns:p="http://schemas.openxmlformats.org/presentationml/2006/main">
  <p:tag name="AS_UNIQUEID" val="5453"/>
</p:tagLst>
</file>

<file path=ppt/tags/tag68.xml><?xml version="1.0" encoding="utf-8"?>
<p:tagLst xmlns:p="http://schemas.openxmlformats.org/presentationml/2006/main">
  <p:tag name="AS_UNIQUEID" val="5454"/>
</p:tagLst>
</file>

<file path=ppt/tags/tag69.xml><?xml version="1.0" encoding="utf-8"?>
<p:tagLst xmlns:p="http://schemas.openxmlformats.org/presentationml/2006/main">
  <p:tag name="AS_UNIQUEID" val="5455"/>
</p:tagLst>
</file>

<file path=ppt/tags/tag70.xml><?xml version="1.0" encoding="utf-8"?>
<p:tagLst xmlns:p="http://schemas.openxmlformats.org/presentationml/2006/main">
  <p:tag name="AS_UNIQUEID" val="5456"/>
</p:tagLst>
</file>

<file path=ppt/tags/tag71.xml><?xml version="1.0" encoding="utf-8"?>
<p:tagLst xmlns:p="http://schemas.openxmlformats.org/presentationml/2006/main">
  <p:tag name="AS_UNIQUEID" val="5457"/>
</p:tagLst>
</file>

<file path=ppt/tags/tag72.xml><?xml version="1.0" encoding="utf-8"?>
<p:tagLst xmlns:p="http://schemas.openxmlformats.org/presentationml/2006/main">
  <p:tag name="AS_UNIQUEID" val="5458"/>
</p:tagLst>
</file>

<file path=ppt/tags/tag73.xml><?xml version="1.0" encoding="utf-8"?>
<p:tagLst xmlns:p="http://schemas.openxmlformats.org/presentationml/2006/main">
  <p:tag name="AS_UNIQUEID" val="5459"/>
</p:tagLst>
</file>

<file path=ppt/tags/tag74.xml><?xml version="1.0" encoding="utf-8"?>
<p:tagLst xmlns:p="http://schemas.openxmlformats.org/presentationml/2006/main">
  <p:tag name="AS_UNIQUEID" val="5460"/>
</p:tagLst>
</file>

<file path=ppt/tags/tag75.xml><?xml version="1.0" encoding="utf-8"?>
<p:tagLst xmlns:p="http://schemas.openxmlformats.org/presentationml/2006/main">
  <p:tag name="AS_UNIQUEID" val="5461"/>
</p:tagLst>
</file>

<file path=ppt/tags/tag76.xml><?xml version="1.0" encoding="utf-8"?>
<p:tagLst xmlns:p="http://schemas.openxmlformats.org/presentationml/2006/main">
  <p:tag name="AS_UNIQUEID" val="5350"/>
</p:tagLst>
</file>

<file path=ppt/tags/tag77.xml><?xml version="1.0" encoding="utf-8"?>
<p:tagLst xmlns:p="http://schemas.openxmlformats.org/presentationml/2006/main">
  <p:tag name="AS_UNIQUEID" val="4782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78.xml><?xml version="1.0" encoding="utf-8"?>
<p:tagLst xmlns:p="http://schemas.openxmlformats.org/presentationml/2006/main">
  <p:tag name="AS_UNIQUEID" val="4783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79.xml><?xml version="1.0" encoding="utf-8"?>
<p:tagLst xmlns:p="http://schemas.openxmlformats.org/presentationml/2006/main">
  <p:tag name="AS_UNIQUEID" val="4784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80.xml><?xml version="1.0" encoding="utf-8"?>
<p:tagLst xmlns:p="http://schemas.openxmlformats.org/presentationml/2006/main">
  <p:tag name="AS_UNIQUEID" val="4785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81.xml><?xml version="1.0" encoding="utf-8"?>
<p:tagLst xmlns:p="http://schemas.openxmlformats.org/presentationml/2006/main">
  <p:tag name="AS_UNIQUEID" val="4786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82.xml><?xml version="1.0" encoding="utf-8"?>
<p:tagLst xmlns:p="http://schemas.openxmlformats.org/presentationml/2006/main">
  <p:tag name="AS_UNIQUEID" val="5351"/>
</p:tagLst>
</file>

<file path=ppt/tags/tag83.xml><?xml version="1.0" encoding="utf-8"?>
<p:tagLst xmlns:p="http://schemas.openxmlformats.org/presentationml/2006/main">
  <p:tag name="AS_UNIQUEID" val="4788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84.xml><?xml version="1.0" encoding="utf-8"?>
<p:tagLst xmlns:p="http://schemas.openxmlformats.org/presentationml/2006/main">
  <p:tag name="AS_UNIQUEID" val="4789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85.xml><?xml version="1.0" encoding="utf-8"?>
<p:tagLst xmlns:p="http://schemas.openxmlformats.org/presentationml/2006/main">
  <p:tag name="AS_UNIQUEID" val="4790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86.xml><?xml version="1.0" encoding="utf-8"?>
<p:tagLst xmlns:p="http://schemas.openxmlformats.org/presentationml/2006/main">
  <p:tag name="AS_UNIQUEID" val="4791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87.xml><?xml version="1.0" encoding="utf-8"?>
<p:tagLst xmlns:p="http://schemas.openxmlformats.org/presentationml/2006/main">
  <p:tag name="AS_UNIQUEID" val="4792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88.xml><?xml version="1.0" encoding="utf-8"?>
<p:tagLst xmlns:p="http://schemas.openxmlformats.org/presentationml/2006/main">
  <p:tag name="AS_UNIQUEID" val="5352"/>
</p:tagLst>
</file>

<file path=ppt/tags/tag89.xml><?xml version="1.0" encoding="utf-8"?>
<p:tagLst xmlns:p="http://schemas.openxmlformats.org/presentationml/2006/main">
  <p:tag name="AS_UNIQUEID" val="4794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90.xml><?xml version="1.0" encoding="utf-8"?>
<p:tagLst xmlns:p="http://schemas.openxmlformats.org/presentationml/2006/main">
  <p:tag name="AS_UNIQUEID" val="4795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91.xml><?xml version="1.0" encoding="utf-8"?>
<p:tagLst xmlns:p="http://schemas.openxmlformats.org/presentationml/2006/main">
  <p:tag name="AS_UNIQUEID" val="4796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92.xml><?xml version="1.0" encoding="utf-8"?>
<p:tagLst xmlns:p="http://schemas.openxmlformats.org/presentationml/2006/main">
  <p:tag name="AS_UNIQUEID" val="4797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93.xml><?xml version="1.0" encoding="utf-8"?>
<p:tagLst xmlns:p="http://schemas.openxmlformats.org/presentationml/2006/main">
  <p:tag name="AS_UNIQUEID" val="4798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94.xml><?xml version="1.0" encoding="utf-8"?>
<p:tagLst xmlns:p="http://schemas.openxmlformats.org/presentationml/2006/main">
  <p:tag name="AS_UNIQUEID" val="5353"/>
</p:tagLst>
</file>

<file path=ppt/tags/tag95.xml><?xml version="1.0" encoding="utf-8"?>
<p:tagLst xmlns:p="http://schemas.openxmlformats.org/presentationml/2006/main">
  <p:tag name="AS_UNIQUEID" val="4800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96.xml><?xml version="1.0" encoding="utf-8"?>
<p:tagLst xmlns:p="http://schemas.openxmlformats.org/presentationml/2006/main">
  <p:tag name="AS_UNIQUEID" val="4801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97.xml><?xml version="1.0" encoding="utf-8"?>
<p:tagLst xmlns:p="http://schemas.openxmlformats.org/presentationml/2006/main">
  <p:tag name="AS_UNIQUEID" val="4802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98.xml><?xml version="1.0" encoding="utf-8"?>
<p:tagLst xmlns:p="http://schemas.openxmlformats.org/presentationml/2006/main">
  <p:tag name="AS_UNIQUEID" val="4803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99.xml><?xml version="1.0" encoding="utf-8"?>
<p:tagLst xmlns:p="http://schemas.openxmlformats.org/presentationml/2006/main">
  <p:tag name="AS_UNIQUEID" val="4804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100.xml><?xml version="1.0" encoding="utf-8"?>
<p:tagLst xmlns:p="http://schemas.openxmlformats.org/presentationml/2006/main">
  <p:tag name="AS_UNIQUEID" val="4805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101.xml><?xml version="1.0" encoding="utf-8"?>
<p:tagLst xmlns:p="http://schemas.openxmlformats.org/presentationml/2006/main">
  <p:tag name="AS_UNIQUEID" val="5354"/>
</p:tagLst>
</file>

<file path=ppt/tags/tag102.xml><?xml version="1.0" encoding="utf-8"?>
<p:tagLst xmlns:p="http://schemas.openxmlformats.org/presentationml/2006/main">
  <p:tag name="AS_UNIQUEID" val="4807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103.xml><?xml version="1.0" encoding="utf-8"?>
<p:tagLst xmlns:p="http://schemas.openxmlformats.org/presentationml/2006/main">
  <p:tag name="AS_UNIQUEID" val="4808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104.xml><?xml version="1.0" encoding="utf-8"?>
<p:tagLst xmlns:p="http://schemas.openxmlformats.org/presentationml/2006/main">
  <p:tag name="AS_UNIQUEID" val="4809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105.xml><?xml version="1.0" encoding="utf-8"?>
<p:tagLst xmlns:p="http://schemas.openxmlformats.org/presentationml/2006/main">
  <p:tag name="AS_UNIQUEID" val="4810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106.xml><?xml version="1.0" encoding="utf-8"?>
<p:tagLst xmlns:p="http://schemas.openxmlformats.org/presentationml/2006/main">
  <p:tag name="AS_UNIQUEID" val="4811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107.xml><?xml version="1.0" encoding="utf-8"?>
<p:tagLst xmlns:p="http://schemas.openxmlformats.org/presentationml/2006/main">
  <p:tag name="AS_UNIQUEID" val="4812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108.xml><?xml version="1.0" encoding="utf-8"?>
<p:tagLst xmlns:p="http://schemas.openxmlformats.org/presentationml/2006/main">
  <p:tag name="AS_UNIQUEID" val="4813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109.xml><?xml version="1.0" encoding="utf-8"?>
<p:tagLst xmlns:p="http://schemas.openxmlformats.org/presentationml/2006/main">
  <p:tag name="AS_UNIQUEID" val="4814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110.xml><?xml version="1.0" encoding="utf-8"?>
<p:tagLst xmlns:p="http://schemas.openxmlformats.org/presentationml/2006/main">
  <p:tag name="AS_UNIQUEID" val="5355"/>
</p:tagLst>
</file>

<file path=ppt/tags/tag111.xml><?xml version="1.0" encoding="utf-8"?>
<p:tagLst xmlns:p="http://schemas.openxmlformats.org/presentationml/2006/main">
  <p:tag name="AS_UNIQUEID" val="4816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112.xml><?xml version="1.0" encoding="utf-8"?>
<p:tagLst xmlns:p="http://schemas.openxmlformats.org/presentationml/2006/main">
  <p:tag name="AS_UNIQUEID" val="4817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113.xml><?xml version="1.0" encoding="utf-8"?>
<p:tagLst xmlns:p="http://schemas.openxmlformats.org/presentationml/2006/main">
  <p:tag name="AS_UNIQUEID" val="4818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114.xml><?xml version="1.0" encoding="utf-8"?>
<p:tagLst xmlns:p="http://schemas.openxmlformats.org/presentationml/2006/main">
  <p:tag name="AS_UNIQUEID" val="4819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115.xml><?xml version="1.0" encoding="utf-8"?>
<p:tagLst xmlns:p="http://schemas.openxmlformats.org/presentationml/2006/main">
  <p:tag name="AS_UNIQUEID" val="5356"/>
</p:tagLst>
</file>

<file path=ppt/tags/tag116.xml><?xml version="1.0" encoding="utf-8"?>
<p:tagLst xmlns:p="http://schemas.openxmlformats.org/presentationml/2006/main">
  <p:tag name="AS_UNIQUEID" val="4821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117.xml><?xml version="1.0" encoding="utf-8"?>
<p:tagLst xmlns:p="http://schemas.openxmlformats.org/presentationml/2006/main">
  <p:tag name="AS_UNIQUEID" val="4822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118.xml><?xml version="1.0" encoding="utf-8"?>
<p:tagLst xmlns:p="http://schemas.openxmlformats.org/presentationml/2006/main">
  <p:tag name="AS_UNIQUEID" val="4823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119.xml><?xml version="1.0" encoding="utf-8"?>
<p:tagLst xmlns:p="http://schemas.openxmlformats.org/presentationml/2006/main">
  <p:tag name="AS_UNIQUEID" val="5357"/>
</p:tagLst>
</file>

<file path=ppt/tags/tag120.xml><?xml version="1.0" encoding="utf-8"?>
<p:tagLst xmlns:p="http://schemas.openxmlformats.org/presentationml/2006/main">
  <p:tag name="AS_UNIQUEID" val="4825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121.xml><?xml version="1.0" encoding="utf-8"?>
<p:tagLst xmlns:p="http://schemas.openxmlformats.org/presentationml/2006/main">
  <p:tag name="AS_UNIQUEID" val="4826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122.xml><?xml version="1.0" encoding="utf-8"?>
<p:tagLst xmlns:p="http://schemas.openxmlformats.org/presentationml/2006/main">
  <p:tag name="AS_UNIQUEID" val="4827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123.xml><?xml version="1.0" encoding="utf-8"?>
<p:tagLst xmlns:p="http://schemas.openxmlformats.org/presentationml/2006/main">
  <p:tag name="AS_UNIQUEID" val="4828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124.xml><?xml version="1.0" encoding="utf-8"?>
<p:tagLst xmlns:p="http://schemas.openxmlformats.org/presentationml/2006/main">
  <p:tag name="AS_UNIQUEID" val="4829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125.xml><?xml version="1.0" encoding="utf-8"?>
<p:tagLst xmlns:p="http://schemas.openxmlformats.org/presentationml/2006/main">
  <p:tag name="AS_UNIQUEID" val="4830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126.xml><?xml version="1.0" encoding="utf-8"?>
<p:tagLst xmlns:p="http://schemas.openxmlformats.org/presentationml/2006/main">
  <p:tag name="AS_UNIQUEID" val="5358"/>
</p:tagLst>
</file>

<file path=ppt/tags/tag127.xml><?xml version="1.0" encoding="utf-8"?>
<p:tagLst xmlns:p="http://schemas.openxmlformats.org/presentationml/2006/main">
  <p:tag name="AS_UNIQUEID" val="4832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28.xml><?xml version="1.0" encoding="utf-8"?>
<p:tagLst xmlns:p="http://schemas.openxmlformats.org/presentationml/2006/main">
  <p:tag name="AS_UNIQUEID" val="4833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29.xml><?xml version="1.0" encoding="utf-8"?>
<p:tagLst xmlns:p="http://schemas.openxmlformats.org/presentationml/2006/main">
  <p:tag name="AS_UNIQUEID" val="4834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30.xml><?xml version="1.0" encoding="utf-8"?>
<p:tagLst xmlns:p="http://schemas.openxmlformats.org/presentationml/2006/main">
  <p:tag name="AS_UNIQUEID" val="4835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31.xml><?xml version="1.0" encoding="utf-8"?>
<p:tagLst xmlns:p="http://schemas.openxmlformats.org/presentationml/2006/main">
  <p:tag name="AS_UNIQUEID" val="4836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32.xml><?xml version="1.0" encoding="utf-8"?>
<p:tagLst xmlns:p="http://schemas.openxmlformats.org/presentationml/2006/main">
  <p:tag name="AS_UNIQUEID" val="5359"/>
</p:tagLst>
</file>

<file path=ppt/tags/tag133.xml><?xml version="1.0" encoding="utf-8"?>
<p:tagLst xmlns:p="http://schemas.openxmlformats.org/presentationml/2006/main">
  <p:tag name="AS_UNIQUEID" val="4838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34.xml><?xml version="1.0" encoding="utf-8"?>
<p:tagLst xmlns:p="http://schemas.openxmlformats.org/presentationml/2006/main">
  <p:tag name="AS_UNIQUEID" val="4839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35.xml><?xml version="1.0" encoding="utf-8"?>
<p:tagLst xmlns:p="http://schemas.openxmlformats.org/presentationml/2006/main">
  <p:tag name="AS_UNIQUEID" val="4840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36.xml><?xml version="1.0" encoding="utf-8"?>
<p:tagLst xmlns:p="http://schemas.openxmlformats.org/presentationml/2006/main">
  <p:tag name="AS_UNIQUEID" val="4841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37.xml><?xml version="1.0" encoding="utf-8"?>
<p:tagLst xmlns:p="http://schemas.openxmlformats.org/presentationml/2006/main">
  <p:tag name="AS_UNIQUEID" val="5360"/>
</p:tagLst>
</file>

<file path=ppt/tags/tag138.xml><?xml version="1.0" encoding="utf-8"?>
<p:tagLst xmlns:p="http://schemas.openxmlformats.org/presentationml/2006/main">
  <p:tag name="AS_UNIQUEID" val="4843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39.xml><?xml version="1.0" encoding="utf-8"?>
<p:tagLst xmlns:p="http://schemas.openxmlformats.org/presentationml/2006/main">
  <p:tag name="AS_UNIQUEID" val="4844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40.xml><?xml version="1.0" encoding="utf-8"?>
<p:tagLst xmlns:p="http://schemas.openxmlformats.org/presentationml/2006/main">
  <p:tag name="AS_UNIQUEID" val="4845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41.xml><?xml version="1.0" encoding="utf-8"?>
<p:tagLst xmlns:p="http://schemas.openxmlformats.org/presentationml/2006/main">
  <p:tag name="AS_UNIQUEID" val="4846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42.xml><?xml version="1.0" encoding="utf-8"?>
<p:tagLst xmlns:p="http://schemas.openxmlformats.org/presentationml/2006/main">
  <p:tag name="AS_UNIQUEID" val="4847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43.xml><?xml version="1.0" encoding="utf-8"?>
<p:tagLst xmlns:p="http://schemas.openxmlformats.org/presentationml/2006/main">
  <p:tag name="AS_UNIQUEID" val="5361"/>
</p:tagLst>
</file>

<file path=ppt/tags/tag144.xml><?xml version="1.0" encoding="utf-8"?>
<p:tagLst xmlns:p="http://schemas.openxmlformats.org/presentationml/2006/main">
  <p:tag name="AS_UNIQUEID" val="2398"/>
  <p:tag name="KSO_WM_ASSEMBLE_CHIP_INDEX" val="1a70cfc64f1f493d8fabe7df9b74eaae"/>
  <p:tag name="KSO_WM_BEAUTIFY_FLAG" val="#wm#"/>
  <p:tag name="KSO_WM_CHIP_FILLAREA_FILL_RULE" val="{&quot;fill_align&quot;:&quot;cm&quot;,&quot;fill_effect&quot;:[],&quot;fill_mode&quot;:&quot;full&quot;,&quot;sacle_strategy&quot;:&quot;stretch&quot;}"/>
  <p:tag name="KSO_WM_CHIP_GROUPID" val="618de1d224ff74e2beea8c0f"/>
  <p:tag name="KSO_WM_CHIP_XID" val="619b75e078bf5449797099e4"/>
  <p:tag name="KSO_WM_SLIDE_BACKGROUND_TYPE" val="frame"/>
  <p:tag name="KSO_WM_TAG_VERSION" val="1.0"/>
  <p:tag name="KSO_WM_TEMPLATE_CATEGORY" val="chip"/>
  <p:tag name="KSO_WM_TEMPLATE_INDEX" val="20220984"/>
  <p:tag name="KSO_WM_UNIT_DEC_AREA_ID" val="1ad51cc2cf724551bc1835691df0bdc2"/>
  <p:tag name="KSO_WM_UNIT_DEC_CHANGEPICRESERVED" val="1"/>
  <p:tag name="KSO_WM_UNIT_DEC_SUPPORTCHANGEPIC" val="0"/>
  <p:tag name="KSO_WM_UNIT_ID" val="chip20220984_5*i*1"/>
  <p:tag name="KSO_WM_UNIT_INDEX" val="1"/>
  <p:tag name="KSO_WM_UNIT_SUBTYPE" val="v"/>
  <p:tag name="KSO_WM_UNIT_TYPE" val="i"/>
</p:tagLst>
</file>

<file path=ppt/tags/tag145.xml><?xml version="1.0" encoding="utf-8"?>
<p:tagLst xmlns:p="http://schemas.openxmlformats.org/presentationml/2006/main">
  <p:tag name="AS_UNIQUEID" val="2399"/>
  <p:tag name="KSO_WM_BEAUTIFY_FLAG" val="#wm#"/>
  <p:tag name="KSO_WM_CHIP_GROUPID" val="612f6a61c37455bdf62a9584"/>
  <p:tag name="KSO_WM_CHIP_XID" val="612f6a61c37455bdf62a9586"/>
  <p:tag name="KSO_WM_SLIDE_BACKGROUND_TYPE" val="frame"/>
  <p:tag name="KSO_WM_SLIDE_BK_DARK_LIGHT" val="2"/>
  <p:tag name="KSO_WM_TAG_VERSION" val="1.0"/>
  <p:tag name="KSO_WM_TEMPLATE_CATEGORY" val="bg"/>
  <p:tag name="KSO_WM_TEMPLATE_INDEX" val="20220286"/>
  <p:tag name="KSO_WM_UNIT_BK_DARK_LIGHT" val="2"/>
  <p:tag name="KSO_WM_UNIT_COMPATIBLE" val="0"/>
  <p:tag name="KSO_WM_UNIT_DIAGRAM_ISNUMVISUAL" val="0"/>
  <p:tag name="KSO_WM_UNIT_DIAGRAM_ISREFERUNIT" val="0"/>
  <p:tag name="KSO_WM_UNIT_FILL_FORE_SCHEMECOLOR_INDEX" val="16"/>
  <p:tag name="KSO_WM_UNIT_FILL_FORE_SCHEMECOLOR_INDEX_BRIGHTNESS" val="0"/>
  <p:tag name="KSO_WM_UNIT_FILL_TYPE" val="1"/>
  <p:tag name="KSO_WM_UNIT_HIGHLIGHT" val="0"/>
  <p:tag name="KSO_WM_UNIT_ID" val="bg20220286_2*i*1"/>
  <p:tag name="KSO_WM_UNIT_INDEX" val="1"/>
  <p:tag name="KSO_WM_UNIT_LAYERLEVEL" val="1"/>
  <p:tag name="KSO_WM_UNIT_SUBTYPE" val="h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146.xml><?xml version="1.0" encoding="utf-8"?>
<p:tagLst xmlns:p="http://schemas.openxmlformats.org/presentationml/2006/main">
  <p:tag name="AS_UNIQUEID" val="2400"/>
  <p:tag name="KSO_WM_SLIDE_BACKGROUND_TYPE" val="frame"/>
</p:tagLst>
</file>

<file path=ppt/tags/tag147.xml><?xml version="1.0" encoding="utf-8"?>
<p:tagLst xmlns:p="http://schemas.openxmlformats.org/presentationml/2006/main">
  <p:tag name="AS_UNIQUEID" val="2401"/>
  <p:tag name="KSO_WM_SLIDE_BACKGROUND_TYPE" val="frame"/>
</p:tagLst>
</file>

<file path=ppt/tags/tag148.xml><?xml version="1.0" encoding="utf-8"?>
<p:tagLst xmlns:p="http://schemas.openxmlformats.org/presentationml/2006/main">
  <p:tag name="AS_UNIQUEID" val="2402"/>
  <p:tag name="KSO_WM_SLIDE_BACKGROUND_TYPE" val="frame"/>
</p:tagLst>
</file>

<file path=ppt/tags/tag149.xml><?xml version="1.0" encoding="utf-8"?>
<p:tagLst xmlns:p="http://schemas.openxmlformats.org/presentationml/2006/main">
  <p:tag name="AS_UNIQUEID" val="2403"/>
  <p:tag name="KSO_WM_SLIDE_BACKGROUND_TYPE" val="frame"/>
</p:tagLst>
</file>

<file path=ppt/tags/tag150.xml><?xml version="1.0" encoding="utf-8"?>
<p:tagLst xmlns:p="http://schemas.openxmlformats.org/presentationml/2006/main">
  <p:tag name="AS_UNIQUEID" val="2404"/>
  <p:tag name="KSO_WM_SLIDE_BACKGROUND_TYPE" val="frame"/>
</p:tagLst>
</file>

<file path=ppt/tags/tag151.xml><?xml version="1.0" encoding="utf-8"?>
<p:tagLst xmlns:p="http://schemas.openxmlformats.org/presentationml/2006/main">
  <p:tag name="AS_UNIQUEID" val="5362"/>
</p:tagLst>
</file>

<file path=ppt/tags/tag152.xml><?xml version="1.0" encoding="utf-8"?>
<p:tagLst xmlns:p="http://schemas.openxmlformats.org/presentationml/2006/main">
  <p:tag name="AS_UNIQUEID" val="4850"/>
</p:tagLst>
</file>

<file path=ppt/tags/tag153.xml><?xml version="1.0" encoding="utf-8"?>
<p:tagLst xmlns:p="http://schemas.openxmlformats.org/presentationml/2006/main">
  <p:tag name="AS_UNIQUEID" val="4851"/>
</p:tagLst>
</file>

<file path=ppt/tags/tag154.xml><?xml version="1.0" encoding="utf-8"?>
<p:tagLst xmlns:p="http://schemas.openxmlformats.org/presentationml/2006/main">
  <p:tag name="AS_UNIQUEID" val="4852"/>
</p:tagLst>
</file>

<file path=ppt/tags/tag155.xml><?xml version="1.0" encoding="utf-8"?>
<p:tagLst xmlns:p="http://schemas.openxmlformats.org/presentationml/2006/main">
  <p:tag name="AS_UNIQUEID" val="5363"/>
</p:tagLst>
</file>

<file path=ppt/tags/tag156.xml><?xml version="1.0" encoding="utf-8"?>
<p:tagLst xmlns:p="http://schemas.openxmlformats.org/presentationml/2006/main">
  <p:tag name="AS_UNIQUEID" val="4854"/>
</p:tagLst>
</file>

<file path=ppt/tags/tag157.xml><?xml version="1.0" encoding="utf-8"?>
<p:tagLst xmlns:p="http://schemas.openxmlformats.org/presentationml/2006/main">
  <p:tag name="AS_UNIQUEID" val="4855"/>
</p:tagLst>
</file>

<file path=ppt/tags/tag158.xml><?xml version="1.0" encoding="utf-8"?>
<p:tagLst xmlns:p="http://schemas.openxmlformats.org/presentationml/2006/main">
  <p:tag name="AS_UNIQUEID" val="4856"/>
</p:tagLst>
</file>

<file path=ppt/tags/tag159.xml><?xml version="1.0" encoding="utf-8"?>
<p:tagLst xmlns:p="http://schemas.openxmlformats.org/presentationml/2006/main">
  <p:tag name="AS_UNIQUEID" val="5364"/>
</p:tagLst>
</file>

<file path=ppt/tags/tag160.xml><?xml version="1.0" encoding="utf-8"?>
<p:tagLst xmlns:p="http://schemas.openxmlformats.org/presentationml/2006/main">
  <p:tag name="AS_UNIQUEID" val="151"/>
</p:tagLst>
</file>

<file path=ppt/tags/tag161.xml><?xml version="1.0" encoding="utf-8"?>
<p:tagLst xmlns:p="http://schemas.openxmlformats.org/presentationml/2006/main">
  <p:tag name="AS_UNIQUEID" val="152"/>
</p:tagLst>
</file>

<file path=ppt/tags/tag162.xml><?xml version="1.0" encoding="utf-8"?>
<p:tagLst xmlns:p="http://schemas.openxmlformats.org/presentationml/2006/main">
  <p:tag name="AS_UNIQUEID" val="153"/>
</p:tagLst>
</file>

<file path=ppt/tags/tag163.xml><?xml version="1.0" encoding="utf-8"?>
<p:tagLst xmlns:p="http://schemas.openxmlformats.org/presentationml/2006/main">
  <p:tag name="AS_UNIQUEID" val="5365"/>
</p:tagLst>
</file>

<file path=ppt/tags/tag164.xml><?xml version="1.0" encoding="utf-8"?>
<p:tagLst xmlns:p="http://schemas.openxmlformats.org/presentationml/2006/main">
  <p:tag name="AS_UNIQUEID" val="4859"/>
  <p:tag name="KSO_WM_BEAUTIFY_FLAG" val="#wm#"/>
  <p:tag name="KSO_WM_TAG_VERSION" val="1.0"/>
  <p:tag name="KSO_WM_TEMPLATE_CATEGORY" val="custom"/>
  <p:tag name="KSO_WM_TEMPLATE_INDEX" val="20205081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65.xml><?xml version="1.0" encoding="utf-8"?>
<p:tagLst xmlns:p="http://schemas.openxmlformats.org/presentationml/2006/main">
  <p:tag name="AS_UNIQUEID" val="4860"/>
  <p:tag name="KSO_WM_BEAUTIFY_FLAG" val="#wm#"/>
  <p:tag name="KSO_WM_TAG_VERSION" val="1.0"/>
  <p:tag name="KSO_WM_TEMPLATE_CATEGORY" val="custom"/>
  <p:tag name="KSO_WM_TEMPLATE_INDEX" val="20205081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66.xml><?xml version="1.0" encoding="utf-8"?>
<p:tagLst xmlns:p="http://schemas.openxmlformats.org/presentationml/2006/main">
  <p:tag name="AS_UNIQUEID" val="4861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67.xml><?xml version="1.0" encoding="utf-8"?>
<p:tagLst xmlns:p="http://schemas.openxmlformats.org/presentationml/2006/main">
  <p:tag name="AS_UNIQUEID" val="4862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68.xml><?xml version="1.0" encoding="utf-8"?>
<p:tagLst xmlns:p="http://schemas.openxmlformats.org/presentationml/2006/main">
  <p:tag name="AS_UNIQUEID" val="4863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69.xml><?xml version="1.0" encoding="utf-8"?>
<p:tagLst xmlns:p="http://schemas.openxmlformats.org/presentationml/2006/main">
  <p:tag name="AS_UNIQUEID" val="4864"/>
</p:tagLst>
</file>

<file path=ppt/tags/tag170.xml><?xml version="1.0" encoding="utf-8"?>
<p:tagLst xmlns:p="http://schemas.openxmlformats.org/presentationml/2006/main">
  <p:tag name="AS_UNIQUEID" val="5302"/>
</p:tagLst>
</file>

<file path=ppt/tags/tag17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1"/>
  <p:tag name="KSO_WM_TEMPLATE_INDEX" val="20205081"/>
  <p:tag name="KSO_WM_TEMPLATE_MASTER_TYPE" val="0"/>
  <p:tag name="KSO_WM_TEMPLATE_SUBCATEGORY" val="19"/>
  <p:tag name="KSO_WM_TEMPLATE_THUMBS_INDEX" val="1、4、7、12、13、14、15、16、17、18、20、24、25、28、33、36、40、43、44"/>
  <p:tag name="KSO_WM_UNIT_SHOW_EDIT_AREA_INDICATION" val="1"/>
</p:tagLst>
</file>

<file path=ppt/tags/tag172.xml><?xml version="1.0" encoding="utf-8"?>
<p:tagLst xmlns:p="http://schemas.openxmlformats.org/presentationml/2006/main">
  <p:tag name="AS_UNIQUEID" val="5371"/>
</p:tagLst>
</file>

<file path=ppt/tags/tag173.xml><?xml version="1.0" encoding="utf-8"?>
<p:tagLst xmlns:p="http://schemas.openxmlformats.org/presentationml/2006/main">
  <p:tag name="AS_UNIQUEID" val="4866"/>
</p:tagLst>
</file>

<file path=ppt/tags/tag174.xml><?xml version="1.0" encoding="utf-8"?>
<p:tagLst xmlns:p="http://schemas.openxmlformats.org/presentationml/2006/main">
  <p:tag name="AS_UNIQUEID" val="4867"/>
</p:tagLst>
</file>

<file path=ppt/tags/tag175.xml><?xml version="1.0" encoding="utf-8"?>
<p:tagLst xmlns:p="http://schemas.openxmlformats.org/presentationml/2006/main">
  <p:tag name="AS_UNIQUEID" val="4868"/>
</p:tagLst>
</file>

<file path=ppt/tags/tag176.xml><?xml version="1.0" encoding="utf-8"?>
<p:tagLst xmlns:p="http://schemas.openxmlformats.org/presentationml/2006/main">
  <p:tag name="AS_UNIQUEID" val="4869"/>
</p:tagLst>
</file>

<file path=ppt/tags/tag177.xml><?xml version="1.0" encoding="utf-8"?>
<p:tagLst xmlns:p="http://schemas.openxmlformats.org/presentationml/2006/main">
  <p:tag name="AS_UNIQUEID" val="4870"/>
</p:tagLst>
</file>

<file path=ppt/tags/tag178.xml><?xml version="1.0" encoding="utf-8"?>
<p:tagLst xmlns:p="http://schemas.openxmlformats.org/presentationml/2006/main">
  <p:tag name="AS_UNIQUEID" val="4871"/>
</p:tagLst>
</file>

<file path=ppt/tags/tag179.xml><?xml version="1.0" encoding="utf-8"?>
<p:tagLst xmlns:p="http://schemas.openxmlformats.org/presentationml/2006/main">
  <p:tag name="AS_UNIQUEID" val="5366"/>
</p:tagLst>
</file>

<file path=ppt/tags/tag180.xml><?xml version="1.0" encoding="utf-8"?>
<p:tagLst xmlns:p="http://schemas.openxmlformats.org/presentationml/2006/main">
  <p:tag name="AS_UNIQUEID" val="2"/>
</p:tagLst>
</file>

<file path=ppt/tags/tag181.xml><?xml version="1.0" encoding="utf-8"?>
<p:tagLst xmlns:p="http://schemas.openxmlformats.org/presentationml/2006/main">
  <p:tag name="AS_UNIQUEID" val="3"/>
</p:tagLst>
</file>

<file path=ppt/tags/tag182.xml><?xml version="1.0" encoding="utf-8"?>
<p:tagLst xmlns:p="http://schemas.openxmlformats.org/presentationml/2006/main">
  <p:tag name="AS_UNIQUEID" val="4"/>
</p:tagLst>
</file>

<file path=ppt/tags/tag183.xml><?xml version="1.0" encoding="utf-8"?>
<p:tagLst xmlns:p="http://schemas.openxmlformats.org/presentationml/2006/main">
  <p:tag name="AS_UNIQUEID" val="5"/>
</p:tagLst>
</file>

<file path=ppt/tags/tag184.xml><?xml version="1.0" encoding="utf-8"?>
<p:tagLst xmlns:p="http://schemas.openxmlformats.org/presentationml/2006/main">
  <p:tag name="AS_UNIQUEID" val="6"/>
</p:tagLst>
</file>

<file path=ppt/tags/tag185.xml><?xml version="1.0" encoding="utf-8"?>
<p:tagLst xmlns:p="http://schemas.openxmlformats.org/presentationml/2006/main">
  <p:tag name="AS_UNIQUEID" val="7"/>
</p:tagLst>
</file>

<file path=ppt/tags/tag186.xml><?xml version="1.0" encoding="utf-8"?>
<p:tagLst xmlns:p="http://schemas.openxmlformats.org/presentationml/2006/main">
  <p:tag name="AS_UNIQUEID" val="5367"/>
</p:tagLst>
</file>

<file path=ppt/tags/tag187.xml><?xml version="1.0" encoding="utf-8"?>
<p:tagLst xmlns:p="http://schemas.openxmlformats.org/presentationml/2006/main">
  <p:tag name="AS_UNIQUEID" val="4881"/>
</p:tagLst>
</file>

<file path=ppt/tags/tag188.xml><?xml version="1.0" encoding="utf-8"?>
<p:tagLst xmlns:p="http://schemas.openxmlformats.org/presentationml/2006/main">
  <p:tag name="AS_UNIQUEID" val="4882"/>
</p:tagLst>
</file>

<file path=ppt/tags/tag189.xml><?xml version="1.0" encoding="utf-8"?>
<p:tagLst xmlns:p="http://schemas.openxmlformats.org/presentationml/2006/main">
  <p:tag name="AS_UNIQUEID" val="4883"/>
</p:tagLst>
</file>

<file path=ppt/tags/tag190.xml><?xml version="1.0" encoding="utf-8"?>
<p:tagLst xmlns:p="http://schemas.openxmlformats.org/presentationml/2006/main">
  <p:tag name="AS_UNIQUEID" val="4884"/>
</p:tagLst>
</file>

<file path=ppt/tags/tag191.xml><?xml version="1.0" encoding="utf-8"?>
<p:tagLst xmlns:p="http://schemas.openxmlformats.org/presentationml/2006/main">
  <p:tag name="AS_UNIQUEID" val="4885"/>
</p:tagLst>
</file>

<file path=ppt/tags/tag192.xml><?xml version="1.0" encoding="utf-8"?>
<p:tagLst xmlns:p="http://schemas.openxmlformats.org/presentationml/2006/main">
  <p:tag name="AS_UNIQUEID" val="4886"/>
</p:tagLst>
</file>

<file path=ppt/tags/tag193.xml><?xml version="1.0" encoding="utf-8"?>
<p:tagLst xmlns:p="http://schemas.openxmlformats.org/presentationml/2006/main">
  <p:tag name="AS_UNIQUEID" val="4887"/>
</p:tagLst>
</file>

<file path=ppt/tags/tag194.xml><?xml version="1.0" encoding="utf-8"?>
<p:tagLst xmlns:p="http://schemas.openxmlformats.org/presentationml/2006/main">
  <p:tag name="AS_UNIQUEID" val="4888"/>
</p:tagLst>
</file>

<file path=ppt/tags/tag195.xml><?xml version="1.0" encoding="utf-8"?>
<p:tagLst xmlns:p="http://schemas.openxmlformats.org/presentationml/2006/main">
  <p:tag name="AS_UNIQUEID" val="4889"/>
</p:tagLst>
</file>

<file path=ppt/tags/tag196.xml><?xml version="1.0" encoding="utf-8"?>
<p:tagLst xmlns:p="http://schemas.openxmlformats.org/presentationml/2006/main">
  <p:tag name="AS_UNIQUEID" val="4890"/>
</p:tagLst>
</file>

<file path=ppt/tags/tag197.xml><?xml version="1.0" encoding="utf-8"?>
<p:tagLst xmlns:p="http://schemas.openxmlformats.org/presentationml/2006/main">
  <p:tag name="AS_UNIQUEID" val="4891"/>
</p:tagLst>
</file>

<file path=ppt/tags/tag198.xml><?xml version="1.0" encoding="utf-8"?>
<p:tagLst xmlns:p="http://schemas.openxmlformats.org/presentationml/2006/main">
  <p:tag name="AS_UNIQUEID" val="4892"/>
</p:tagLst>
</file>

<file path=ppt/tags/tag199.xml><?xml version="1.0" encoding="utf-8"?>
<p:tagLst xmlns:p="http://schemas.openxmlformats.org/presentationml/2006/main">
  <p:tag name="AS_UNIQUEID" val="4893"/>
</p:tagLst>
</file>

<file path=ppt/tags/tag200.xml><?xml version="1.0" encoding="utf-8"?>
<p:tagLst xmlns:p="http://schemas.openxmlformats.org/presentationml/2006/main">
  <p:tag name="KSO_WM_BEAUTIFY_FLAG" val="#wm#"/>
  <p:tag name="KSO_WM_TEMPLATE_CATEGORY" val="custom"/>
  <p:tag name="KSO_WM_TEMPLATE_INDEX" val="20187308"/>
</p:tagLst>
</file>

<file path=ppt/tags/tag201.xml><?xml version="1.0" encoding="utf-8"?>
<p:tagLst xmlns:p="http://schemas.openxmlformats.org/presentationml/2006/main">
  <p:tag name="AS_UNIQUEID" val="5368"/>
</p:tagLst>
</file>

<file path=ppt/tags/tag202.xml><?xml version="1.0" encoding="utf-8"?>
<p:tagLst xmlns:p="http://schemas.openxmlformats.org/presentationml/2006/main">
  <p:tag name="AS_UNIQUEID" val="4895"/>
</p:tagLst>
</file>

<file path=ppt/tags/tag203.xml><?xml version="1.0" encoding="utf-8"?>
<p:tagLst xmlns:p="http://schemas.openxmlformats.org/presentationml/2006/main">
  <p:tag name="AS_UNIQUEID" val="4896"/>
</p:tagLst>
</file>

<file path=ppt/tags/tag204.xml><?xml version="1.0" encoding="utf-8"?>
<p:tagLst xmlns:p="http://schemas.openxmlformats.org/presentationml/2006/main">
  <p:tag name="AS_UNIQUEID" val="4897"/>
</p:tagLst>
</file>

<file path=ppt/tags/tag205.xml><?xml version="1.0" encoding="utf-8"?>
<p:tagLst xmlns:p="http://schemas.openxmlformats.org/presentationml/2006/main">
  <p:tag name="AS_UNIQUEID" val="4898"/>
</p:tagLst>
</file>

<file path=ppt/tags/tag206.xml><?xml version="1.0" encoding="utf-8"?>
<p:tagLst xmlns:p="http://schemas.openxmlformats.org/presentationml/2006/main">
  <p:tag name="AS_UNIQUEID" val="4899"/>
</p:tagLst>
</file>

<file path=ppt/tags/tag207.xml><?xml version="1.0" encoding="utf-8"?>
<p:tagLst xmlns:p="http://schemas.openxmlformats.org/presentationml/2006/main">
  <p:tag name="AS_UNIQUEID" val="4900"/>
</p:tagLst>
</file>

<file path=ppt/tags/tag208.xml><?xml version="1.0" encoding="utf-8"?>
<p:tagLst xmlns:p="http://schemas.openxmlformats.org/presentationml/2006/main">
  <p:tag name="AS_UNIQUEID" val="4901"/>
</p:tagLst>
</file>

<file path=ppt/tags/tag209.xml><?xml version="1.0" encoding="utf-8"?>
<p:tagLst xmlns:p="http://schemas.openxmlformats.org/presentationml/2006/main">
  <p:tag name="AS_UNIQUEID" val="4902"/>
</p:tagLst>
</file>

<file path=ppt/tags/tag210.xml><?xml version="1.0" encoding="utf-8"?>
<p:tagLst xmlns:p="http://schemas.openxmlformats.org/presentationml/2006/main">
  <p:tag name="AS_UNIQUEID" val="4903"/>
</p:tagLst>
</file>

<file path=ppt/tags/tag211.xml><?xml version="1.0" encoding="utf-8"?>
<p:tagLst xmlns:p="http://schemas.openxmlformats.org/presentationml/2006/main">
  <p:tag name="AS_UNIQUEID" val="4904"/>
</p:tagLst>
</file>

<file path=ppt/tags/tag212.xml><?xml version="1.0" encoding="utf-8"?>
<p:tagLst xmlns:p="http://schemas.openxmlformats.org/presentationml/2006/main">
  <p:tag name="AS_UNIQUEID" val="4905"/>
</p:tagLst>
</file>

<file path=ppt/tags/tag213.xml><?xml version="1.0" encoding="utf-8"?>
<p:tagLst xmlns:p="http://schemas.openxmlformats.org/presentationml/2006/main">
  <p:tag name="AS_UNIQUEID" val="4906"/>
</p:tagLst>
</file>

<file path=ppt/tags/tag214.xml><?xml version="1.0" encoding="utf-8"?>
<p:tagLst xmlns:p="http://schemas.openxmlformats.org/presentationml/2006/main">
  <p:tag name="AS_UNIQUEID" val="4907"/>
</p:tagLst>
</file>

<file path=ppt/tags/tag215.xml><?xml version="1.0" encoding="utf-8"?>
<p:tagLst xmlns:p="http://schemas.openxmlformats.org/presentationml/2006/main">
  <p:tag name="AS_UNIQUEID" val="4908"/>
</p:tagLst>
</file>

<file path=ppt/tags/tag216.xml><?xml version="1.0" encoding="utf-8"?>
<p:tagLst xmlns:p="http://schemas.openxmlformats.org/presentationml/2006/main">
  <p:tag name="AS_UNIQUEID" val="4909"/>
</p:tagLst>
</file>

<file path=ppt/tags/tag217.xml><?xml version="1.0" encoding="utf-8"?>
<p:tagLst xmlns:p="http://schemas.openxmlformats.org/presentationml/2006/main">
  <p:tag name="AS_UNIQUEID" val="4910"/>
</p:tagLst>
</file>

<file path=ppt/tags/tag218.xml><?xml version="1.0" encoding="utf-8"?>
<p:tagLst xmlns:p="http://schemas.openxmlformats.org/presentationml/2006/main">
  <p:tag name="AS_UNIQUEID" val="4911"/>
</p:tagLst>
</file>

<file path=ppt/tags/tag219.xml><?xml version="1.0" encoding="utf-8"?>
<p:tagLst xmlns:p="http://schemas.openxmlformats.org/presentationml/2006/main">
  <p:tag name="KSO_WM_BEAUTIFY_FLAG" val="#wm#"/>
  <p:tag name="KSO_WM_TEMPLATE_CATEGORY" val="custom"/>
  <p:tag name="KSO_WM_TEMPLATE_INDEX" val="20187308"/>
</p:tagLst>
</file>

<file path=ppt/tags/tag220.xml><?xml version="1.0" encoding="utf-8"?>
<p:tagLst xmlns:p="http://schemas.openxmlformats.org/presentationml/2006/main">
  <p:tag name="AS_UNIQUEID" val="5369"/>
</p:tagLst>
</file>

<file path=ppt/tags/tag221.xml><?xml version="1.0" encoding="utf-8"?>
<p:tagLst xmlns:p="http://schemas.openxmlformats.org/presentationml/2006/main">
  <p:tag name="AS_UNIQUEID" val="5308"/>
</p:tagLst>
</file>

<file path=ppt/tags/tag222.xml><?xml version="1.0" encoding="utf-8"?>
<p:tagLst xmlns:p="http://schemas.openxmlformats.org/presentationml/2006/main">
  <p:tag name="AS_UNIQUEID" val="5309"/>
</p:tagLst>
</file>

<file path=ppt/tags/tag223.xml><?xml version="1.0" encoding="utf-8"?>
<p:tagLst xmlns:p="http://schemas.openxmlformats.org/presentationml/2006/main">
  <p:tag name="AS_UNIQUEID" val="5370"/>
</p:tagLst>
</file>

<file path=ppt/tags/tag224.xml><?xml version="1.0" encoding="utf-8"?>
<p:tagLst xmlns:p="http://schemas.openxmlformats.org/presentationml/2006/main">
  <p:tag name="AS_UNIQUEID" val="4913"/>
</p:tagLst>
</file>

<file path=ppt/tags/tag225.xml><?xml version="1.0" encoding="utf-8"?>
<p:tagLst xmlns:p="http://schemas.openxmlformats.org/presentationml/2006/main">
  <p:tag name="AS_UNIQUEID" val="4914"/>
</p:tagLst>
</file>

<file path=ppt/tags/tag226.xml><?xml version="1.0" encoding="utf-8"?>
<p:tagLst xmlns:p="http://schemas.openxmlformats.org/presentationml/2006/main">
  <p:tag name="AS_UNIQUEID" val="4915"/>
</p:tagLst>
</file>

<file path=ppt/tags/tag227.xml><?xml version="1.0" encoding="utf-8"?>
<p:tagLst xmlns:p="http://schemas.openxmlformats.org/presentationml/2006/main">
  <p:tag name="AS_UNIQUEID" val="4916"/>
  <p:tag name="KSO_WM_UNIT_TABLE_BEAUTIFY" val="smartTable{c6a3532d-e2d4-40b2-babd-2977fbe802dc}"/>
  <p:tag name="TABLE_ENDDRAG_ORIGIN_RECT" val="639*174"/>
  <p:tag name="TABLE_ENDDRAG_RECT" val="320*347*639*174"/>
</p:tagLst>
</file>

<file path=ppt/tags/tag228.xml><?xml version="1.0" encoding="utf-8"?>
<p:tagLst xmlns:p="http://schemas.openxmlformats.org/presentationml/2006/main">
  <p:tag name="AS_UNIQUEID" val="4917"/>
</p:tagLst>
</file>

<file path=ppt/tags/tag229.xml><?xml version="1.0" encoding="utf-8"?>
<p:tagLst xmlns:p="http://schemas.openxmlformats.org/presentationml/2006/main">
  <p:tag name="KSO_WM_BEAUTIFY_FLAG" val="#wm#"/>
  <p:tag name="KSO_WM_TEMPLATE_CATEGORY" val="custom"/>
  <p:tag name="KSO_WM_TEMPLATE_INDEX" val="20187308"/>
</p:tagLst>
</file>

<file path=ppt/tags/tag230.xml><?xml version="1.0" encoding="utf-8"?>
<p:tagLst xmlns:p="http://schemas.openxmlformats.org/presentationml/2006/main">
  <p:tag name="AS_UNIQUEID" val="5372"/>
</p:tagLst>
</file>

<file path=ppt/tags/tag231.xml><?xml version="1.0" encoding="utf-8"?>
<p:tagLst xmlns:p="http://schemas.openxmlformats.org/presentationml/2006/main">
  <p:tag name="AS_UNIQUEID" val="4923"/>
</p:tagLst>
</file>

<file path=ppt/tags/tag232.xml><?xml version="1.0" encoding="utf-8"?>
<p:tagLst xmlns:p="http://schemas.openxmlformats.org/presentationml/2006/main">
  <p:tag name="AS_UNIQUEID" val="4924"/>
</p:tagLst>
</file>

<file path=ppt/tags/tag233.xml><?xml version="1.0" encoding="utf-8"?>
<p:tagLst xmlns:p="http://schemas.openxmlformats.org/presentationml/2006/main">
  <p:tag name="AS_UNIQUEID" val="4925"/>
</p:tagLst>
</file>

<file path=ppt/tags/tag234.xml><?xml version="1.0" encoding="utf-8"?>
<p:tagLst xmlns:p="http://schemas.openxmlformats.org/presentationml/2006/main">
  <p:tag name="AS_UNIQUEID" val="4926"/>
</p:tagLst>
</file>

<file path=ppt/tags/tag235.xml><?xml version="1.0" encoding="utf-8"?>
<p:tagLst xmlns:p="http://schemas.openxmlformats.org/presentationml/2006/main">
  <p:tag name="AS_UNIQUEID" val="4927"/>
</p:tagLst>
</file>

<file path=ppt/tags/tag236.xml><?xml version="1.0" encoding="utf-8"?>
<p:tagLst xmlns:p="http://schemas.openxmlformats.org/presentationml/2006/main">
  <p:tag name="AS_UNIQUEID" val="4928"/>
</p:tagLst>
</file>

<file path=ppt/tags/tag237.xml><?xml version="1.0" encoding="utf-8"?>
<p:tagLst xmlns:p="http://schemas.openxmlformats.org/presentationml/2006/main">
  <p:tag name="AS_UNIQUEID" val="4929"/>
</p:tagLst>
</file>

<file path=ppt/tags/tag238.xml><?xml version="1.0" encoding="utf-8"?>
<p:tagLst xmlns:p="http://schemas.openxmlformats.org/presentationml/2006/main">
  <p:tag name="AS_UNIQUEID" val="4930"/>
</p:tagLst>
</file>

<file path=ppt/tags/tag239.xml><?xml version="1.0" encoding="utf-8"?>
<p:tagLst xmlns:p="http://schemas.openxmlformats.org/presentationml/2006/main">
  <p:tag name="AS_UNIQUEID" val="4931"/>
</p:tagLst>
</file>

<file path=ppt/tags/tag240.xml><?xml version="1.0" encoding="utf-8"?>
<p:tagLst xmlns:p="http://schemas.openxmlformats.org/presentationml/2006/main">
  <p:tag name="AS_UNIQUEID" val="4932"/>
</p:tagLst>
</file>

<file path=ppt/tags/tag241.xml><?xml version="1.0" encoding="utf-8"?>
<p:tagLst xmlns:p="http://schemas.openxmlformats.org/presentationml/2006/main">
  <p:tag name="AS_UNIQUEID" val="4934"/>
</p:tagLst>
</file>

<file path=ppt/tags/tag242.xml><?xml version="1.0" encoding="utf-8"?>
<p:tagLst xmlns:p="http://schemas.openxmlformats.org/presentationml/2006/main">
  <p:tag name="KSO_WM_BEAUTIFY_FLAG" val="#wm#"/>
  <p:tag name="KSO_WM_TEMPLATE_CATEGORY" val="custom"/>
  <p:tag name="KSO_WM_TEMPLATE_INDEX" val="20187308"/>
</p:tagLst>
</file>

<file path=ppt/tags/tag243.xml><?xml version="1.0" encoding="utf-8"?>
<p:tagLst xmlns:p="http://schemas.openxmlformats.org/presentationml/2006/main">
  <p:tag name="AS_UNIQUEID" val="5373"/>
</p:tagLst>
</file>

<file path=ppt/tags/tag244.xml><?xml version="1.0" encoding="utf-8"?>
<p:tagLst xmlns:p="http://schemas.openxmlformats.org/presentationml/2006/main">
  <p:tag name="AS_UNIQUEID" val="4936"/>
</p:tagLst>
</file>

<file path=ppt/tags/tag245.xml><?xml version="1.0" encoding="utf-8"?>
<p:tagLst xmlns:p="http://schemas.openxmlformats.org/presentationml/2006/main">
  <p:tag name="AS_UNIQUEID" val="4937"/>
</p:tagLst>
</file>

<file path=ppt/tags/tag246.xml><?xml version="1.0" encoding="utf-8"?>
<p:tagLst xmlns:p="http://schemas.openxmlformats.org/presentationml/2006/main">
  <p:tag name="AS_UNIQUEID" val="4938"/>
</p:tagLst>
</file>

<file path=ppt/tags/tag247.xml><?xml version="1.0" encoding="utf-8"?>
<p:tagLst xmlns:p="http://schemas.openxmlformats.org/presentationml/2006/main">
  <p:tag name="AS_UNIQUEID" val="4939"/>
</p:tagLst>
</file>

<file path=ppt/tags/tag248.xml><?xml version="1.0" encoding="utf-8"?>
<p:tagLst xmlns:p="http://schemas.openxmlformats.org/presentationml/2006/main">
  <p:tag name="AS_UNIQUEID" val="4940"/>
</p:tagLst>
</file>

<file path=ppt/tags/tag249.xml><?xml version="1.0" encoding="utf-8"?>
<p:tagLst xmlns:p="http://schemas.openxmlformats.org/presentationml/2006/main">
  <p:tag name="AS_UNIQUEID" val="4941"/>
</p:tagLst>
</file>

<file path=ppt/tags/tag250.xml><?xml version="1.0" encoding="utf-8"?>
<p:tagLst xmlns:p="http://schemas.openxmlformats.org/presentationml/2006/main">
  <p:tag name="AS_UNIQUEID" val="4942"/>
</p:tagLst>
</file>

<file path=ppt/tags/tag251.xml><?xml version="1.0" encoding="utf-8"?>
<p:tagLst xmlns:p="http://schemas.openxmlformats.org/presentationml/2006/main">
  <p:tag name="AS_UNIQUEID" val="4943"/>
</p:tagLst>
</file>

<file path=ppt/tags/tag252.xml><?xml version="1.0" encoding="utf-8"?>
<p:tagLst xmlns:p="http://schemas.openxmlformats.org/presentationml/2006/main">
  <p:tag name="AS_UNIQUEID" val="4944"/>
</p:tagLst>
</file>

<file path=ppt/tags/tag253.xml><?xml version="1.0" encoding="utf-8"?>
<p:tagLst xmlns:p="http://schemas.openxmlformats.org/presentationml/2006/main">
  <p:tag name="AS_UNIQUEID" val="4945"/>
</p:tagLst>
</file>

<file path=ppt/tags/tag254.xml><?xml version="1.0" encoding="utf-8"?>
<p:tagLst xmlns:p="http://schemas.openxmlformats.org/presentationml/2006/main">
  <p:tag name="AS_UNIQUEID" val="4946"/>
</p:tagLst>
</file>

<file path=ppt/tags/tag255.xml><?xml version="1.0" encoding="utf-8"?>
<p:tagLst xmlns:p="http://schemas.openxmlformats.org/presentationml/2006/main">
  <p:tag name="AS_UNIQUEID" val="4947"/>
</p:tagLst>
</file>

<file path=ppt/tags/tag256.xml><?xml version="1.0" encoding="utf-8"?>
<p:tagLst xmlns:p="http://schemas.openxmlformats.org/presentationml/2006/main">
  <p:tag name="AS_UNIQUEID" val="4948"/>
</p:tagLst>
</file>

<file path=ppt/tags/tag257.xml><?xml version="1.0" encoding="utf-8"?>
<p:tagLst xmlns:p="http://schemas.openxmlformats.org/presentationml/2006/main">
  <p:tag name="AS_UNIQUEID" val="4949"/>
</p:tagLst>
</file>

<file path=ppt/tags/tag258.xml><?xml version="1.0" encoding="utf-8"?>
<p:tagLst xmlns:p="http://schemas.openxmlformats.org/presentationml/2006/main">
  <p:tag name="AS_UNIQUEID" val="4950"/>
</p:tagLst>
</file>

<file path=ppt/tags/tag259.xml><?xml version="1.0" encoding="utf-8"?>
<p:tagLst xmlns:p="http://schemas.openxmlformats.org/presentationml/2006/main">
  <p:tag name="AS_UNIQUEID" val="4951"/>
</p:tagLst>
</file>

<file path=ppt/tags/tag260.xml><?xml version="1.0" encoding="utf-8"?>
<p:tagLst xmlns:p="http://schemas.openxmlformats.org/presentationml/2006/main">
  <p:tag name="AS_UNIQUEID" val="4952"/>
</p:tagLst>
</file>

<file path=ppt/tags/tag261.xml><?xml version="1.0" encoding="utf-8"?>
<p:tagLst xmlns:p="http://schemas.openxmlformats.org/presentationml/2006/main">
  <p:tag name="AS_UNIQUEID" val="4953"/>
</p:tagLst>
</file>

<file path=ppt/tags/tag262.xml><?xml version="1.0" encoding="utf-8"?>
<p:tagLst xmlns:p="http://schemas.openxmlformats.org/presentationml/2006/main">
  <p:tag name="AS_UNIQUEID" val="4954"/>
</p:tagLst>
</file>

<file path=ppt/tags/tag263.xml><?xml version="1.0" encoding="utf-8"?>
<p:tagLst xmlns:p="http://schemas.openxmlformats.org/presentationml/2006/main">
  <p:tag name="AS_UNIQUEID" val="4955"/>
</p:tagLst>
</file>

<file path=ppt/tags/tag264.xml><?xml version="1.0" encoding="utf-8"?>
<p:tagLst xmlns:p="http://schemas.openxmlformats.org/presentationml/2006/main">
  <p:tag name="AS_UNIQUEID" val="4956"/>
</p:tagLst>
</file>

<file path=ppt/tags/tag265.xml><?xml version="1.0" encoding="utf-8"?>
<p:tagLst xmlns:p="http://schemas.openxmlformats.org/presentationml/2006/main">
  <p:tag name="AS_UNIQUEID" val="4957"/>
</p:tagLst>
</file>

<file path=ppt/tags/tag266.xml><?xml version="1.0" encoding="utf-8"?>
<p:tagLst xmlns:p="http://schemas.openxmlformats.org/presentationml/2006/main">
  <p:tag name="AS_UNIQUEID" val="4958"/>
</p:tagLst>
</file>

<file path=ppt/tags/tag267.xml><?xml version="1.0" encoding="utf-8"?>
<p:tagLst xmlns:p="http://schemas.openxmlformats.org/presentationml/2006/main">
  <p:tag name="AS_UNIQUEID" val="4959"/>
</p:tagLst>
</file>

<file path=ppt/tags/tag268.xml><?xml version="1.0" encoding="utf-8"?>
<p:tagLst xmlns:p="http://schemas.openxmlformats.org/presentationml/2006/main">
  <p:tag name="AS_UNIQUEID" val="4960"/>
</p:tagLst>
</file>

<file path=ppt/tags/tag269.xml><?xml version="1.0" encoding="utf-8"?>
<p:tagLst xmlns:p="http://schemas.openxmlformats.org/presentationml/2006/main">
  <p:tag name="AS_UNIQUEID" val="4961"/>
</p:tagLst>
</file>

<file path=ppt/tags/tag270.xml><?xml version="1.0" encoding="utf-8"?>
<p:tagLst xmlns:p="http://schemas.openxmlformats.org/presentationml/2006/main">
  <p:tag name="AS_UNIQUEID" val="4962"/>
</p:tagLst>
</file>

<file path=ppt/tags/tag271.xml><?xml version="1.0" encoding="utf-8"?>
<p:tagLst xmlns:p="http://schemas.openxmlformats.org/presentationml/2006/main">
  <p:tag name="AS_UNIQUEID" val="4963"/>
</p:tagLst>
</file>

<file path=ppt/tags/tag272.xml><?xml version="1.0" encoding="utf-8"?>
<p:tagLst xmlns:p="http://schemas.openxmlformats.org/presentationml/2006/main">
  <p:tag name="AS_UNIQUEID" val="4964"/>
</p:tagLst>
</file>

<file path=ppt/tags/tag273.xml><?xml version="1.0" encoding="utf-8"?>
<p:tagLst xmlns:p="http://schemas.openxmlformats.org/presentationml/2006/main">
  <p:tag name="AS_UNIQUEID" val="4965"/>
</p:tagLst>
</file>

<file path=ppt/tags/tag274.xml><?xml version="1.0" encoding="utf-8"?>
<p:tagLst xmlns:p="http://schemas.openxmlformats.org/presentationml/2006/main">
  <p:tag name="AS_UNIQUEID" val="4966"/>
</p:tagLst>
</file>

<file path=ppt/tags/tag275.xml><?xml version="1.0" encoding="utf-8"?>
<p:tagLst xmlns:p="http://schemas.openxmlformats.org/presentationml/2006/main">
  <p:tag name="AS_UNIQUEID" val="4967"/>
</p:tagLst>
</file>

<file path=ppt/tags/tag276.xml><?xml version="1.0" encoding="utf-8"?>
<p:tagLst xmlns:p="http://schemas.openxmlformats.org/presentationml/2006/main">
  <p:tag name="AS_UNIQUEID" val="4968"/>
</p:tagLst>
</file>

<file path=ppt/tags/tag277.xml><?xml version="1.0" encoding="utf-8"?>
<p:tagLst xmlns:p="http://schemas.openxmlformats.org/presentationml/2006/main">
  <p:tag name="AS_UNIQUEID" val="4969"/>
</p:tagLst>
</file>

<file path=ppt/tags/tag278.xml><?xml version="1.0" encoding="utf-8"?>
<p:tagLst xmlns:p="http://schemas.openxmlformats.org/presentationml/2006/main">
  <p:tag name="AS_UNIQUEID" val="4970"/>
</p:tagLst>
</file>

<file path=ppt/tags/tag279.xml><?xml version="1.0" encoding="utf-8"?>
<p:tagLst xmlns:p="http://schemas.openxmlformats.org/presentationml/2006/main">
  <p:tag name="AS_UNIQUEID" val="4971"/>
</p:tagLst>
</file>

<file path=ppt/tags/tag280.xml><?xml version="1.0" encoding="utf-8"?>
<p:tagLst xmlns:p="http://schemas.openxmlformats.org/presentationml/2006/main">
  <p:tag name="AS_UNIQUEID" val="4972"/>
</p:tagLst>
</file>

<file path=ppt/tags/tag281.xml><?xml version="1.0" encoding="utf-8"?>
<p:tagLst xmlns:p="http://schemas.openxmlformats.org/presentationml/2006/main">
  <p:tag name="AS_UNIQUEID" val="4973"/>
</p:tagLst>
</file>

<file path=ppt/tags/tag282.xml><?xml version="1.0" encoding="utf-8"?>
<p:tagLst xmlns:p="http://schemas.openxmlformats.org/presentationml/2006/main">
  <p:tag name="AS_UNIQUEID" val="4974"/>
</p:tagLst>
</file>

<file path=ppt/tags/tag283.xml><?xml version="1.0" encoding="utf-8"?>
<p:tagLst xmlns:p="http://schemas.openxmlformats.org/presentationml/2006/main">
  <p:tag name="AS_UNIQUEID" val="4975"/>
</p:tagLst>
</file>

<file path=ppt/tags/tag284.xml><?xml version="1.0" encoding="utf-8"?>
<p:tagLst xmlns:p="http://schemas.openxmlformats.org/presentationml/2006/main">
  <p:tag name="AS_UNIQUEID" val="4976"/>
</p:tagLst>
</file>

<file path=ppt/tags/tag285.xml><?xml version="1.0" encoding="utf-8"?>
<p:tagLst xmlns:p="http://schemas.openxmlformats.org/presentationml/2006/main">
  <p:tag name="AS_UNIQUEID" val="4977"/>
</p:tagLst>
</file>

<file path=ppt/tags/tag286.xml><?xml version="1.0" encoding="utf-8"?>
<p:tagLst xmlns:p="http://schemas.openxmlformats.org/presentationml/2006/main">
  <p:tag name="AS_UNIQUEID" val="4978"/>
</p:tagLst>
</file>

<file path=ppt/tags/tag287.xml><?xml version="1.0" encoding="utf-8"?>
<p:tagLst xmlns:p="http://schemas.openxmlformats.org/presentationml/2006/main">
  <p:tag name="AS_UNIQUEID" val="4979"/>
</p:tagLst>
</file>

<file path=ppt/tags/tag288.xml><?xml version="1.0" encoding="utf-8"?>
<p:tagLst xmlns:p="http://schemas.openxmlformats.org/presentationml/2006/main">
  <p:tag name="AS_UNIQUEID" val="4980"/>
</p:tagLst>
</file>

<file path=ppt/tags/tag289.xml><?xml version="1.0" encoding="utf-8"?>
<p:tagLst xmlns:p="http://schemas.openxmlformats.org/presentationml/2006/main">
  <p:tag name="AS_UNIQUEID" val="4981"/>
</p:tagLst>
</file>

<file path=ppt/tags/tag290.xml><?xml version="1.0" encoding="utf-8"?>
<p:tagLst xmlns:p="http://schemas.openxmlformats.org/presentationml/2006/main">
  <p:tag name="AS_UNIQUEID" val="4982"/>
</p:tagLst>
</file>

<file path=ppt/tags/tag291.xml><?xml version="1.0" encoding="utf-8"?>
<p:tagLst xmlns:p="http://schemas.openxmlformats.org/presentationml/2006/main">
  <p:tag name="AS_UNIQUEID" val="4983"/>
</p:tagLst>
</file>

<file path=ppt/tags/tag292.xml><?xml version="1.0" encoding="utf-8"?>
<p:tagLst xmlns:p="http://schemas.openxmlformats.org/presentationml/2006/main">
  <p:tag name="KSO_WM_BEAUTIFY_FLAG" val="#wm#"/>
  <p:tag name="KSO_WM_TEMPLATE_CATEGORY" val="custom"/>
  <p:tag name="KSO_WM_TEMPLATE_INDEX" val="20187308"/>
</p:tagLst>
</file>

<file path=ppt/tags/tag293.xml><?xml version="1.0" encoding="utf-8"?>
<p:tagLst xmlns:p="http://schemas.openxmlformats.org/presentationml/2006/main">
  <p:tag name="AS_UNIQUEID" val="5374"/>
</p:tagLst>
</file>

<file path=ppt/tags/tag294.xml><?xml version="1.0" encoding="utf-8"?>
<p:tagLst xmlns:p="http://schemas.openxmlformats.org/presentationml/2006/main">
  <p:tag name="AS_UNIQUEID" val="2553"/>
  <p:tag name="KSO_WM_UNIT_PLACING_PICTURE_USER_VIEWPORT" val="{&quot;height&quot;:7795,&quot;width&quot;:13699}"/>
</p:tagLst>
</file>

<file path=ppt/tags/tag295.xml><?xml version="1.0" encoding="utf-8"?>
<p:tagLst xmlns:p="http://schemas.openxmlformats.org/presentationml/2006/main">
  <p:tag name="AS_UNIQUEID" val="2554"/>
</p:tagLst>
</file>

<file path=ppt/tags/tag296.xml><?xml version="1.0" encoding="utf-8"?>
<p:tagLst xmlns:p="http://schemas.openxmlformats.org/presentationml/2006/main">
  <p:tag name="KSO_WM_BEAUTIFY_FLAG" val="#wm#"/>
  <p:tag name="KSO_WM_TEMPLATE_CATEGORY" val="custom"/>
  <p:tag name="KSO_WM_TEMPLATE_INDEX" val="20187308"/>
</p:tagLst>
</file>

<file path=ppt/tags/tag297.xml><?xml version="1.0" encoding="utf-8"?>
<p:tagLst xmlns:p="http://schemas.openxmlformats.org/presentationml/2006/main">
  <p:tag name="AS_UNIQUEID" val="5375"/>
</p:tagLst>
</file>

<file path=ppt/tags/tag298.xml><?xml version="1.0" encoding="utf-8"?>
<p:tagLst xmlns:p="http://schemas.openxmlformats.org/presentationml/2006/main">
  <p:tag name="AS_UNIQUEID" val="4991"/>
</p:tagLst>
</file>

<file path=ppt/tags/tag299.xml><?xml version="1.0" encoding="utf-8"?>
<p:tagLst xmlns:p="http://schemas.openxmlformats.org/presentationml/2006/main">
  <p:tag name="AS_UNIQUEID" val="4992"/>
</p:tagLst>
</file>

<file path=ppt/tags/tag300.xml><?xml version="1.0" encoding="utf-8"?>
<p:tagLst xmlns:p="http://schemas.openxmlformats.org/presentationml/2006/main">
  <p:tag name="KSO_WM_BEAUTIFY_FLAG" val="#wm#"/>
  <p:tag name="KSO_WM_TEMPLATE_CATEGORY" val="custom"/>
  <p:tag name="KSO_WM_TEMPLATE_INDEX" val="20187308"/>
</p:tagLst>
</file>

<file path=ppt/tags/tag301.xml><?xml version="1.0" encoding="utf-8"?>
<p:tagLst xmlns:p="http://schemas.openxmlformats.org/presentationml/2006/main">
  <p:tag name="AS_UNIQUEID" val="5376"/>
</p:tagLst>
</file>

<file path=ppt/tags/tag302.xml><?xml version="1.0" encoding="utf-8"?>
<p:tagLst xmlns:p="http://schemas.openxmlformats.org/presentationml/2006/main">
  <p:tag name="AS_UNIQUEID" val="5001"/>
</p:tagLst>
</file>

<file path=ppt/tags/tag303.xml><?xml version="1.0" encoding="utf-8"?>
<p:tagLst xmlns:p="http://schemas.openxmlformats.org/presentationml/2006/main">
  <p:tag name="AS_UNIQUEID" val="5002"/>
</p:tagLst>
</file>

<file path=ppt/tags/tag304.xml><?xml version="1.0" encoding="utf-8"?>
<p:tagLst xmlns:p="http://schemas.openxmlformats.org/presentationml/2006/main">
  <p:tag name="AS_UNIQUEID" val="5003"/>
</p:tagLst>
</file>

<file path=ppt/tags/tag305.xml><?xml version="1.0" encoding="utf-8"?>
<p:tagLst xmlns:p="http://schemas.openxmlformats.org/presentationml/2006/main">
  <p:tag name="AS_UNIQUEID" val="5004"/>
</p:tagLst>
</file>

<file path=ppt/tags/tag306.xml><?xml version="1.0" encoding="utf-8"?>
<p:tagLst xmlns:p="http://schemas.openxmlformats.org/presentationml/2006/main">
  <p:tag name="AS_UNIQUEID" val="5005"/>
</p:tagLst>
</file>

<file path=ppt/tags/tag307.xml><?xml version="1.0" encoding="utf-8"?>
<p:tagLst xmlns:p="http://schemas.openxmlformats.org/presentationml/2006/main">
  <p:tag name="AS_UNIQUEID" val="5006"/>
</p:tagLst>
</file>

<file path=ppt/tags/tag308.xml><?xml version="1.0" encoding="utf-8"?>
<p:tagLst xmlns:p="http://schemas.openxmlformats.org/presentationml/2006/main">
  <p:tag name="KSO_WM_BEAUTIFY_FLAG" val="#wm#"/>
  <p:tag name="KSO_WM_TEMPLATE_CATEGORY" val="custom"/>
  <p:tag name="KSO_WM_TEMPLATE_INDEX" val="20187308"/>
</p:tagLst>
</file>

<file path=ppt/tags/tag309.xml><?xml version="1.0" encoding="utf-8"?>
<p:tagLst xmlns:p="http://schemas.openxmlformats.org/presentationml/2006/main">
  <p:tag name="AS_UNIQUEID" val="5377"/>
</p:tagLst>
</file>

<file path=ppt/tags/tag310.xml><?xml version="1.0" encoding="utf-8"?>
<p:tagLst xmlns:p="http://schemas.openxmlformats.org/presentationml/2006/main">
  <p:tag name="AS_UNIQUEID" val="5009"/>
</p:tagLst>
</file>

<file path=ppt/tags/tag311.xml><?xml version="1.0" encoding="utf-8"?>
<p:tagLst xmlns:p="http://schemas.openxmlformats.org/presentationml/2006/main">
  <p:tag name="AS_UNIQUEID" val="5010"/>
</p:tagLst>
</file>

<file path=ppt/tags/tag312.xml><?xml version="1.0" encoding="utf-8"?>
<p:tagLst xmlns:p="http://schemas.openxmlformats.org/presentationml/2006/main">
  <p:tag name="KSO_WM_BEAUTIFY_FLAG" val="#wm#"/>
  <p:tag name="KSO_WM_TEMPLATE_CATEGORY" val="custom"/>
  <p:tag name="KSO_WM_TEMPLATE_INDEX" val="20187308"/>
</p:tagLst>
</file>

<file path=ppt/tags/tag313.xml><?xml version="1.0" encoding="utf-8"?>
<p:tagLst xmlns:p="http://schemas.openxmlformats.org/presentationml/2006/main">
  <p:tag name="AS_UNIQUEID" val="5378"/>
</p:tagLst>
</file>

<file path=ppt/tags/tag314.xml><?xml version="1.0" encoding="utf-8"?>
<p:tagLst xmlns:p="http://schemas.openxmlformats.org/presentationml/2006/main">
  <p:tag name="AS_UNIQUEID" val="5014"/>
</p:tagLst>
</file>

<file path=ppt/tags/tag315.xml><?xml version="1.0" encoding="utf-8"?>
<p:tagLst xmlns:p="http://schemas.openxmlformats.org/presentationml/2006/main">
  <p:tag name="AS_UNIQUEID" val="5015"/>
</p:tagLst>
</file>

<file path=ppt/tags/tag316.xml><?xml version="1.0" encoding="utf-8"?>
<p:tagLst xmlns:p="http://schemas.openxmlformats.org/presentationml/2006/main">
  <p:tag name="AS_UNIQUEID" val="5016"/>
</p:tagLst>
</file>

<file path=ppt/tags/tag317.xml><?xml version="1.0" encoding="utf-8"?>
<p:tagLst xmlns:p="http://schemas.openxmlformats.org/presentationml/2006/main">
  <p:tag name="AS_UNIQUEID" val="5017"/>
</p:tagLst>
</file>

<file path=ppt/tags/tag318.xml><?xml version="1.0" encoding="utf-8"?>
<p:tagLst xmlns:p="http://schemas.openxmlformats.org/presentationml/2006/main">
  <p:tag name="KSO_WM_BEAUTIFY_FLAG" val="#wm#"/>
  <p:tag name="KSO_WM_TEMPLATE_CATEGORY" val="custom"/>
  <p:tag name="KSO_WM_TEMPLATE_INDEX" val="20187308"/>
</p:tagLst>
</file>

<file path=ppt/tags/tag319.xml><?xml version="1.0" encoding="utf-8"?>
<p:tagLst xmlns:p="http://schemas.openxmlformats.org/presentationml/2006/main">
  <p:tag name="AS_UNIQUEID" val="5379"/>
</p:tagLst>
</file>

<file path=ppt/tags/tag320.xml><?xml version="1.0" encoding="utf-8"?>
<p:tagLst xmlns:p="http://schemas.openxmlformats.org/presentationml/2006/main">
  <p:tag name="AS_UNIQUEID" val="5019"/>
</p:tagLst>
</file>

<file path=ppt/tags/tag321.xml><?xml version="1.0" encoding="utf-8"?>
<p:tagLst xmlns:p="http://schemas.openxmlformats.org/presentationml/2006/main">
  <p:tag name="AS_UNIQUEID" val="5020"/>
</p:tagLst>
</file>

<file path=ppt/tags/tag322.xml><?xml version="1.0" encoding="utf-8"?>
<p:tagLst xmlns:p="http://schemas.openxmlformats.org/presentationml/2006/main">
  <p:tag name="KSO_WM_BEAUTIFY_FLAG" val="#wm#"/>
  <p:tag name="KSO_WM_TEMPLATE_CATEGORY" val="custom"/>
  <p:tag name="KSO_WM_TEMPLATE_INDEX" val="20187308"/>
</p:tagLst>
</file>

<file path=ppt/tags/tag323.xml><?xml version="1.0" encoding="utf-8"?>
<p:tagLst xmlns:p="http://schemas.openxmlformats.org/presentationml/2006/main">
  <p:tag name="AS_UNIQUEID" val="5380"/>
</p:tagLst>
</file>

<file path=ppt/tags/tag324.xml><?xml version="1.0" encoding="utf-8"?>
<p:tagLst xmlns:p="http://schemas.openxmlformats.org/presentationml/2006/main">
  <p:tag name="AS_UNIQUEID" val="5022"/>
</p:tagLst>
</file>

<file path=ppt/tags/tag325.xml><?xml version="1.0" encoding="utf-8"?>
<p:tagLst xmlns:p="http://schemas.openxmlformats.org/presentationml/2006/main">
  <p:tag name="AS_UNIQUEID" val="5023"/>
</p:tagLst>
</file>

<file path=ppt/tags/tag326.xml><?xml version="1.0" encoding="utf-8"?>
<p:tagLst xmlns:p="http://schemas.openxmlformats.org/presentationml/2006/main">
  <p:tag name="AS_UNIQUEID" val="5024"/>
</p:tagLst>
</file>

<file path=ppt/tags/tag327.xml><?xml version="1.0" encoding="utf-8"?>
<p:tagLst xmlns:p="http://schemas.openxmlformats.org/presentationml/2006/main">
  <p:tag name="AS_UNIQUEID" val="5025"/>
</p:tagLst>
</file>

<file path=ppt/tags/tag328.xml><?xml version="1.0" encoding="utf-8"?>
<p:tagLst xmlns:p="http://schemas.openxmlformats.org/presentationml/2006/main">
  <p:tag name="AS_UNIQUEID" val="555"/>
</p:tagLst>
</file>

<file path=ppt/tags/tag329.xml><?xml version="1.0" encoding="utf-8"?>
<p:tagLst xmlns:p="http://schemas.openxmlformats.org/presentationml/2006/main">
  <p:tag name="AS_UNIQUEID" val="558"/>
</p:tagLst>
</file>

<file path=ppt/tags/tag330.xml><?xml version="1.0" encoding="utf-8"?>
<p:tagLst xmlns:p="http://schemas.openxmlformats.org/presentationml/2006/main">
  <p:tag name="AS_UNIQUEID" val="561"/>
  <p:tag name="KSO_WM_UNIT_PLACING_PICTURE_USER_VIEWPORT" val="{&quot;height&quot;:3999,&quot;width&quot;:6459.746176014188}"/>
</p:tagLst>
</file>

<file path=ppt/tags/tag331.xml><?xml version="1.0" encoding="utf-8"?>
<p:tagLst xmlns:p="http://schemas.openxmlformats.org/presentationml/2006/main">
  <p:tag name="AS_UNIQUEID" val="564"/>
</p:tagLst>
</file>

<file path=ppt/tags/tag332.xml><?xml version="1.0" encoding="utf-8"?>
<p:tagLst xmlns:p="http://schemas.openxmlformats.org/presentationml/2006/main">
  <p:tag name="AS_UNIQUEID" val="5026"/>
</p:tagLst>
</file>

<file path=ppt/tags/tag333.xml><?xml version="1.0" encoding="utf-8"?>
<p:tagLst xmlns:p="http://schemas.openxmlformats.org/presentationml/2006/main">
  <p:tag name="AS_UNIQUEID" val="5027"/>
</p:tagLst>
</file>

<file path=ppt/tags/tag334.xml><?xml version="1.0" encoding="utf-8"?>
<p:tagLst xmlns:p="http://schemas.openxmlformats.org/presentationml/2006/main">
  <p:tag name="AS_UNIQUEID" val="5028"/>
</p:tagLst>
</file>

<file path=ppt/tags/tag335.xml><?xml version="1.0" encoding="utf-8"?>
<p:tagLst xmlns:p="http://schemas.openxmlformats.org/presentationml/2006/main">
  <p:tag name="AS_UNIQUEID" val="5029"/>
</p:tagLst>
</file>

<file path=ppt/tags/tag336.xml><?xml version="1.0" encoding="utf-8"?>
<p:tagLst xmlns:p="http://schemas.openxmlformats.org/presentationml/2006/main">
  <p:tag name="KSO_WM_BEAUTIFY_FLAG" val="#wm#"/>
  <p:tag name="KSO_WM_TEMPLATE_CATEGORY" val="custom"/>
  <p:tag name="KSO_WM_TEMPLATE_INDEX" val="20187308"/>
</p:tagLst>
</file>

<file path=ppt/tags/tag337.xml><?xml version="1.0" encoding="utf-8"?>
<p:tagLst xmlns:p="http://schemas.openxmlformats.org/presentationml/2006/main">
  <p:tag name="AS_UNIQUEID" val="5381"/>
</p:tagLst>
</file>

<file path=ppt/tags/tag338.xml><?xml version="1.0" encoding="utf-8"?>
<p:tagLst xmlns:p="http://schemas.openxmlformats.org/presentationml/2006/main">
  <p:tag name="AS_UNIQUEID" val="5031"/>
</p:tagLst>
</file>

<file path=ppt/tags/tag339.xml><?xml version="1.0" encoding="utf-8"?>
<p:tagLst xmlns:p="http://schemas.openxmlformats.org/presentationml/2006/main">
  <p:tag name="AS_UNIQUEID" val="5032"/>
</p:tagLst>
</file>

<file path=ppt/tags/tag340.xml><?xml version="1.0" encoding="utf-8"?>
<p:tagLst xmlns:p="http://schemas.openxmlformats.org/presentationml/2006/main">
  <p:tag name="AS_UNIQUEID" val="5033"/>
</p:tagLst>
</file>

<file path=ppt/tags/tag341.xml><?xml version="1.0" encoding="utf-8"?>
<p:tagLst xmlns:p="http://schemas.openxmlformats.org/presentationml/2006/main">
  <p:tag name="AS_UNIQUEID" val="5034"/>
</p:tagLst>
</file>

<file path=ppt/tags/tag342.xml><?xml version="1.0" encoding="utf-8"?>
<p:tagLst xmlns:p="http://schemas.openxmlformats.org/presentationml/2006/main">
  <p:tag name="KSO_WM_BEAUTIFY_FLAG" val="#wm#"/>
  <p:tag name="KSO_WM_TEMPLATE_CATEGORY" val="custom"/>
  <p:tag name="KSO_WM_TEMPLATE_INDEX" val="20187308"/>
</p:tagLst>
</file>

<file path=ppt/tags/tag343.xml><?xml version="1.0" encoding="utf-8"?>
<p:tagLst xmlns:p="http://schemas.openxmlformats.org/presentationml/2006/main">
  <p:tag name="AS_UNIQUEID" val="5382"/>
</p:tagLst>
</file>

<file path=ppt/tags/tag344.xml><?xml version="1.0" encoding="utf-8"?>
<p:tagLst xmlns:p="http://schemas.openxmlformats.org/presentationml/2006/main">
  <p:tag name="AS_UNIQUEID" val="5037"/>
</p:tagLst>
</file>

<file path=ppt/tags/tag345.xml><?xml version="1.0" encoding="utf-8"?>
<p:tagLst xmlns:p="http://schemas.openxmlformats.org/presentationml/2006/main">
  <p:tag name="AS_UNIQUEID" val="5038"/>
</p:tagLst>
</file>

<file path=ppt/tags/tag346.xml><?xml version="1.0" encoding="utf-8"?>
<p:tagLst xmlns:p="http://schemas.openxmlformats.org/presentationml/2006/main">
  <p:tag name="AS_UNIQUEID" val="5039"/>
</p:tagLst>
</file>

<file path=ppt/tags/tag347.xml><?xml version="1.0" encoding="utf-8"?>
<p:tagLst xmlns:p="http://schemas.openxmlformats.org/presentationml/2006/main">
  <p:tag name="AS_UNIQUEID" val="5040"/>
</p:tagLst>
</file>

<file path=ppt/tags/tag348.xml><?xml version="1.0" encoding="utf-8"?>
<p:tagLst xmlns:p="http://schemas.openxmlformats.org/presentationml/2006/main">
  <p:tag name="KSO_WM_BEAUTIFY_FLAG" val="#wm#"/>
  <p:tag name="KSO_WM_TEMPLATE_CATEGORY" val="custom"/>
  <p:tag name="KSO_WM_TEMPLATE_INDEX" val="20187308"/>
</p:tagLst>
</file>

<file path=ppt/tags/tag349.xml><?xml version="1.0" encoding="utf-8"?>
<p:tagLst xmlns:p="http://schemas.openxmlformats.org/presentationml/2006/main">
  <p:tag name="AS_UNIQUEID" val="5383"/>
</p:tagLst>
</file>

<file path=ppt/tags/tag350.xml><?xml version="1.0" encoding="utf-8"?>
<p:tagLst xmlns:p="http://schemas.openxmlformats.org/presentationml/2006/main">
  <p:tag name="AS_UNIQUEID" val="5045"/>
</p:tagLst>
</file>

<file path=ppt/tags/tag351.xml><?xml version="1.0" encoding="utf-8"?>
<p:tagLst xmlns:p="http://schemas.openxmlformats.org/presentationml/2006/main">
  <p:tag name="AS_UNIQUEID" val="2681"/>
  <p:tag name="KSO_WM_UNIT_PLACING_PICTURE_USER_VIEWPORT" val="{&quot;height&quot;:10074,&quot;width&quot;:8128}"/>
</p:tagLst>
</file>

<file path=ppt/tags/tag352.xml><?xml version="1.0" encoding="utf-8"?>
<p:tagLst xmlns:p="http://schemas.openxmlformats.org/presentationml/2006/main">
  <p:tag name="AS_UNIQUEID" val="5046"/>
</p:tagLst>
</file>

<file path=ppt/tags/tag353.xml><?xml version="1.0" encoding="utf-8"?>
<p:tagLst xmlns:p="http://schemas.openxmlformats.org/presentationml/2006/main">
  <p:tag name="AS_UNIQUEID" val="5047"/>
</p:tagLst>
</file>

<file path=ppt/tags/tag354.xml><?xml version="1.0" encoding="utf-8"?>
<p:tagLst xmlns:p="http://schemas.openxmlformats.org/presentationml/2006/main">
  <p:tag name="AS_UNIQUEID" val="5048"/>
</p:tagLst>
</file>

<file path=ppt/tags/tag355.xml><?xml version="1.0" encoding="utf-8"?>
<p:tagLst xmlns:p="http://schemas.openxmlformats.org/presentationml/2006/main">
  <p:tag name="AS_UNIQUEID" val="5049"/>
</p:tagLst>
</file>

<file path=ppt/tags/tag356.xml><?xml version="1.0" encoding="utf-8"?>
<p:tagLst xmlns:p="http://schemas.openxmlformats.org/presentationml/2006/main">
  <p:tag name="AS_UNIQUEID" val="5050"/>
</p:tagLst>
</file>

<file path=ppt/tags/tag357.xml><?xml version="1.0" encoding="utf-8"?>
<p:tagLst xmlns:p="http://schemas.openxmlformats.org/presentationml/2006/main">
  <p:tag name="AS_UNIQUEID" val="5051"/>
</p:tagLst>
</file>

<file path=ppt/tags/tag358.xml><?xml version="1.0" encoding="utf-8"?>
<p:tagLst xmlns:p="http://schemas.openxmlformats.org/presentationml/2006/main">
  <p:tag name="AS_UNIQUEID" val="5052"/>
</p:tagLst>
</file>

<file path=ppt/tags/tag359.xml><?xml version="1.0" encoding="utf-8"?>
<p:tagLst xmlns:p="http://schemas.openxmlformats.org/presentationml/2006/main">
  <p:tag name="AS_UNIQUEID" val="5053"/>
</p:tagLst>
</file>

<file path=ppt/tags/tag360.xml><?xml version="1.0" encoding="utf-8"?>
<p:tagLst xmlns:p="http://schemas.openxmlformats.org/presentationml/2006/main">
  <p:tag name="AS_UNIQUEID" val="5054"/>
</p:tagLst>
</file>

<file path=ppt/tags/tag361.xml><?xml version="1.0" encoding="utf-8"?>
<p:tagLst xmlns:p="http://schemas.openxmlformats.org/presentationml/2006/main">
  <p:tag name="AS_UNIQUEID" val="5055"/>
</p:tagLst>
</file>

<file path=ppt/tags/tag362.xml><?xml version="1.0" encoding="utf-8"?>
<p:tagLst xmlns:p="http://schemas.openxmlformats.org/presentationml/2006/main">
  <p:tag name="AS_UNIQUEID" val="5056"/>
</p:tagLst>
</file>

<file path=ppt/tags/tag363.xml><?xml version="1.0" encoding="utf-8"?>
<p:tagLst xmlns:p="http://schemas.openxmlformats.org/presentationml/2006/main">
  <p:tag name="AS_UNIQUEID" val="5057"/>
</p:tagLst>
</file>

<file path=ppt/tags/tag364.xml><?xml version="1.0" encoding="utf-8"?>
<p:tagLst xmlns:p="http://schemas.openxmlformats.org/presentationml/2006/main">
  <p:tag name="AS_UNIQUEID" val="5058"/>
</p:tagLst>
</file>

<file path=ppt/tags/tag365.xml><?xml version="1.0" encoding="utf-8"?>
<p:tagLst xmlns:p="http://schemas.openxmlformats.org/presentationml/2006/main">
  <p:tag name="AS_UNIQUEID" val="5059"/>
</p:tagLst>
</file>

<file path=ppt/tags/tag366.xml><?xml version="1.0" encoding="utf-8"?>
<p:tagLst xmlns:p="http://schemas.openxmlformats.org/presentationml/2006/main">
  <p:tag name="AS_UNIQUEID" val="5060"/>
</p:tagLst>
</file>

<file path=ppt/tags/tag367.xml><?xml version="1.0" encoding="utf-8"?>
<p:tagLst xmlns:p="http://schemas.openxmlformats.org/presentationml/2006/main">
  <p:tag name="AS_UNIQUEID" val="5061"/>
</p:tagLst>
</file>

<file path=ppt/tags/tag368.xml><?xml version="1.0" encoding="utf-8"?>
<p:tagLst xmlns:p="http://schemas.openxmlformats.org/presentationml/2006/main">
  <p:tag name="AS_UNIQUEID" val="5062"/>
</p:tagLst>
</file>

<file path=ppt/tags/tag369.xml><?xml version="1.0" encoding="utf-8"?>
<p:tagLst xmlns:p="http://schemas.openxmlformats.org/presentationml/2006/main">
  <p:tag name="AS_UNIQUEID" val="5063"/>
</p:tagLst>
</file>

<file path=ppt/tags/tag370.xml><?xml version="1.0" encoding="utf-8"?>
<p:tagLst xmlns:p="http://schemas.openxmlformats.org/presentationml/2006/main">
  <p:tag name="AS_UNIQUEID" val="5064"/>
</p:tagLst>
</file>

<file path=ppt/tags/tag371.xml><?xml version="1.0" encoding="utf-8"?>
<p:tagLst xmlns:p="http://schemas.openxmlformats.org/presentationml/2006/main">
  <p:tag name="AS_UNIQUEID" val="5065"/>
</p:tagLst>
</file>

<file path=ppt/tags/tag372.xml><?xml version="1.0" encoding="utf-8"?>
<p:tagLst xmlns:p="http://schemas.openxmlformats.org/presentationml/2006/main">
  <p:tag name="AS_UNIQUEID" val="5066"/>
</p:tagLst>
</file>

<file path=ppt/tags/tag373.xml><?xml version="1.0" encoding="utf-8"?>
<p:tagLst xmlns:p="http://schemas.openxmlformats.org/presentationml/2006/main">
  <p:tag name="AS_UNIQUEID" val="5323"/>
</p:tagLst>
</file>

<file path=ppt/tags/tag374.xml><?xml version="1.0" encoding="utf-8"?>
<p:tagLst xmlns:p="http://schemas.openxmlformats.org/presentationml/2006/main">
  <p:tag name="KSO_WM_BEAUTIFY_FLAG" val="#wm#"/>
  <p:tag name="KSO_WM_TEMPLATE_CATEGORY" val="custom"/>
  <p:tag name="KSO_WM_TEMPLATE_INDEX" val="20187308"/>
</p:tagLst>
</file>

<file path=ppt/tags/tag375.xml><?xml version="1.0" encoding="utf-8"?>
<p:tagLst xmlns:p="http://schemas.openxmlformats.org/presentationml/2006/main">
  <p:tag name="AS_UNIQUEID" val="5384"/>
</p:tagLst>
</file>

<file path=ppt/tags/tag376.xml><?xml version="1.0" encoding="utf-8"?>
<p:tagLst xmlns:p="http://schemas.openxmlformats.org/presentationml/2006/main">
  <p:tag name="AS_UNIQUEID" val="5072"/>
</p:tagLst>
</file>

<file path=ppt/tags/tag377.xml><?xml version="1.0" encoding="utf-8"?>
<p:tagLst xmlns:p="http://schemas.openxmlformats.org/presentationml/2006/main">
  <p:tag name="AS_UNIQUEID" val="5073"/>
</p:tagLst>
</file>

<file path=ppt/tags/tag378.xml><?xml version="1.0" encoding="utf-8"?>
<p:tagLst xmlns:p="http://schemas.openxmlformats.org/presentationml/2006/main">
  <p:tag name="AS_UNIQUEID" val="5074"/>
</p:tagLst>
</file>

<file path=ppt/tags/tag379.xml><?xml version="1.0" encoding="utf-8"?>
<p:tagLst xmlns:p="http://schemas.openxmlformats.org/presentationml/2006/main">
  <p:tag name="AS_UNIQUEID" val="5075"/>
</p:tagLst>
</file>

<file path=ppt/tags/tag380.xml><?xml version="1.0" encoding="utf-8"?>
<p:tagLst xmlns:p="http://schemas.openxmlformats.org/presentationml/2006/main">
  <p:tag name="AS_UNIQUEID" val="5076"/>
</p:tagLst>
</file>

<file path=ppt/tags/tag381.xml><?xml version="1.0" encoding="utf-8"?>
<p:tagLst xmlns:p="http://schemas.openxmlformats.org/presentationml/2006/main">
  <p:tag name="AS_UNIQUEID" val="5077"/>
</p:tagLst>
</file>

<file path=ppt/tags/tag382.xml><?xml version="1.0" encoding="utf-8"?>
<p:tagLst xmlns:p="http://schemas.openxmlformats.org/presentationml/2006/main">
  <p:tag name="AS_UNIQUEID" val="5078"/>
</p:tagLst>
</file>

<file path=ppt/tags/tag383.xml><?xml version="1.0" encoding="utf-8"?>
<p:tagLst xmlns:p="http://schemas.openxmlformats.org/presentationml/2006/main">
  <p:tag name="AS_UNIQUEID" val="5079"/>
</p:tagLst>
</file>

<file path=ppt/tags/tag384.xml><?xml version="1.0" encoding="utf-8"?>
<p:tagLst xmlns:p="http://schemas.openxmlformats.org/presentationml/2006/main">
  <p:tag name="AS_UNIQUEID" val="5080"/>
</p:tagLst>
</file>

<file path=ppt/tags/tag385.xml><?xml version="1.0" encoding="utf-8"?>
<p:tagLst xmlns:p="http://schemas.openxmlformats.org/presentationml/2006/main">
  <p:tag name="AS_UNIQUEID" val="5081"/>
</p:tagLst>
</file>

<file path=ppt/tags/tag386.xml><?xml version="1.0" encoding="utf-8"?>
<p:tagLst xmlns:p="http://schemas.openxmlformats.org/presentationml/2006/main">
  <p:tag name="AS_UNIQUEID" val="5082"/>
</p:tagLst>
</file>

<file path=ppt/tags/tag387.xml><?xml version="1.0" encoding="utf-8"?>
<p:tagLst xmlns:p="http://schemas.openxmlformats.org/presentationml/2006/main">
  <p:tag name="KSO_WM_BEAUTIFY_FLAG" val="#wm#"/>
  <p:tag name="KSO_WM_TEMPLATE_CATEGORY" val="custom"/>
  <p:tag name="KSO_WM_TEMPLATE_INDEX" val="20187308"/>
</p:tagLst>
</file>

<file path=ppt/tags/tag388.xml><?xml version="1.0" encoding="utf-8"?>
<p:tagLst xmlns:p="http://schemas.openxmlformats.org/presentationml/2006/main">
  <p:tag name="AS_UNIQUEID" val="5385"/>
</p:tagLst>
</file>

<file path=ppt/tags/tag389.xml><?xml version="1.0" encoding="utf-8"?>
<p:tagLst xmlns:p="http://schemas.openxmlformats.org/presentationml/2006/main">
  <p:tag name="AS_UNIQUEID" val="5084"/>
</p:tagLst>
</file>

<file path=ppt/tags/tag390.xml><?xml version="1.0" encoding="utf-8"?>
<p:tagLst xmlns:p="http://schemas.openxmlformats.org/presentationml/2006/main">
  <p:tag name="AS_UNIQUEID" val="5085"/>
</p:tagLst>
</file>

<file path=ppt/tags/tag391.xml><?xml version="1.0" encoding="utf-8"?>
<p:tagLst xmlns:p="http://schemas.openxmlformats.org/presentationml/2006/main">
  <p:tag name="AS_UNIQUEID" val="5086"/>
</p:tagLst>
</file>

<file path=ppt/tags/tag392.xml><?xml version="1.0" encoding="utf-8"?>
<p:tagLst xmlns:p="http://schemas.openxmlformats.org/presentationml/2006/main">
  <p:tag name="AS_UNIQUEID" val="5087"/>
</p:tagLst>
</file>

<file path=ppt/tags/tag393.xml><?xml version="1.0" encoding="utf-8"?>
<p:tagLst xmlns:p="http://schemas.openxmlformats.org/presentationml/2006/main">
  <p:tag name="AS_UNIQUEID" val="5088"/>
</p:tagLst>
</file>

<file path=ppt/tags/tag394.xml><?xml version="1.0" encoding="utf-8"?>
<p:tagLst xmlns:p="http://schemas.openxmlformats.org/presentationml/2006/main">
  <p:tag name="AS_UNIQUEID" val="5089"/>
</p:tagLst>
</file>

<file path=ppt/tags/tag395.xml><?xml version="1.0" encoding="utf-8"?>
<p:tagLst xmlns:p="http://schemas.openxmlformats.org/presentationml/2006/main">
  <p:tag name="AS_UNIQUEID" val="5090"/>
</p:tagLst>
</file>

<file path=ppt/tags/tag396.xml><?xml version="1.0" encoding="utf-8"?>
<p:tagLst xmlns:p="http://schemas.openxmlformats.org/presentationml/2006/main">
  <p:tag name="KSO_WM_BEAUTIFY_FLAG" val="#wm#"/>
  <p:tag name="KSO_WM_TEMPLATE_CATEGORY" val="custom"/>
  <p:tag name="KSO_WM_TEMPLATE_INDEX" val="20187308"/>
</p:tagLst>
</file>

<file path=ppt/tags/tag397.xml><?xml version="1.0" encoding="utf-8"?>
<p:tagLst xmlns:p="http://schemas.openxmlformats.org/presentationml/2006/main">
  <p:tag name="AS_UNIQUEID" val="5386"/>
</p:tagLst>
</file>

<file path=ppt/tags/tag398.xml><?xml version="1.0" encoding="utf-8"?>
<p:tagLst xmlns:p="http://schemas.openxmlformats.org/presentationml/2006/main">
  <p:tag name="AS_UNIQUEID" val="5101"/>
</p:tagLst>
</file>

<file path=ppt/tags/tag399.xml><?xml version="1.0" encoding="utf-8"?>
<p:tagLst xmlns:p="http://schemas.openxmlformats.org/presentationml/2006/main">
  <p:tag name="AS_UNIQUEID" val="5102"/>
</p:tagLst>
</file>

<file path=ppt/tags/tag400.xml><?xml version="1.0" encoding="utf-8"?>
<p:tagLst xmlns:p="http://schemas.openxmlformats.org/presentationml/2006/main">
  <p:tag name="AS_UNIQUEID" val="5103"/>
</p:tagLst>
</file>

<file path=ppt/tags/tag401.xml><?xml version="1.0" encoding="utf-8"?>
<p:tagLst xmlns:p="http://schemas.openxmlformats.org/presentationml/2006/main">
  <p:tag name="AS_UNIQUEID" val="5104"/>
</p:tagLst>
</file>

<file path=ppt/tags/tag402.xml><?xml version="1.0" encoding="utf-8"?>
<p:tagLst xmlns:p="http://schemas.openxmlformats.org/presentationml/2006/main">
  <p:tag name="AS_UNIQUEID" val="5105"/>
</p:tagLst>
</file>

<file path=ppt/tags/tag403.xml><?xml version="1.0" encoding="utf-8"?>
<p:tagLst xmlns:p="http://schemas.openxmlformats.org/presentationml/2006/main">
  <p:tag name="AS_UNIQUEID" val="5106"/>
</p:tagLst>
</file>

<file path=ppt/tags/tag404.xml><?xml version="1.0" encoding="utf-8"?>
<p:tagLst xmlns:p="http://schemas.openxmlformats.org/presentationml/2006/main">
  <p:tag name="AS_UNIQUEID" val="5107"/>
</p:tagLst>
</file>

<file path=ppt/tags/tag405.xml><?xml version="1.0" encoding="utf-8"?>
<p:tagLst xmlns:p="http://schemas.openxmlformats.org/presentationml/2006/main">
  <p:tag name="AS_UNIQUEID" val="5108"/>
</p:tagLst>
</file>

<file path=ppt/tags/tag406.xml><?xml version="1.0" encoding="utf-8"?>
<p:tagLst xmlns:p="http://schemas.openxmlformats.org/presentationml/2006/main">
  <p:tag name="AS_UNIQUEID" val="5109"/>
</p:tagLst>
</file>

<file path=ppt/tags/tag407.xml><?xml version="1.0" encoding="utf-8"?>
<p:tagLst xmlns:p="http://schemas.openxmlformats.org/presentationml/2006/main">
  <p:tag name="AS_UNIQUEID" val="5110"/>
</p:tagLst>
</file>

<file path=ppt/tags/tag408.xml><?xml version="1.0" encoding="utf-8"?>
<p:tagLst xmlns:p="http://schemas.openxmlformats.org/presentationml/2006/main">
  <p:tag name="AS_UNIQUEID" val="5111"/>
</p:tagLst>
</file>

<file path=ppt/tags/tag409.xml><?xml version="1.0" encoding="utf-8"?>
<p:tagLst xmlns:p="http://schemas.openxmlformats.org/presentationml/2006/main">
  <p:tag name="AS_UNIQUEID" val="5112"/>
</p:tagLst>
</file>

<file path=ppt/tags/tag410.xml><?xml version="1.0" encoding="utf-8"?>
<p:tagLst xmlns:p="http://schemas.openxmlformats.org/presentationml/2006/main">
  <p:tag name="AS_UNIQUEID" val="5113"/>
</p:tagLst>
</file>

<file path=ppt/tags/tag411.xml><?xml version="1.0" encoding="utf-8"?>
<p:tagLst xmlns:p="http://schemas.openxmlformats.org/presentationml/2006/main">
  <p:tag name="AS_UNIQUEID" val="5114"/>
</p:tagLst>
</file>

<file path=ppt/tags/tag412.xml><?xml version="1.0" encoding="utf-8"?>
<p:tagLst xmlns:p="http://schemas.openxmlformats.org/presentationml/2006/main">
  <p:tag name="AS_UNIQUEID" val="4780"/>
</p:tagLst>
</file>

<file path=ppt/tags/tag413.xml><?xml version="1.0" encoding="utf-8"?>
<p:tagLst xmlns:p="http://schemas.openxmlformats.org/presentationml/2006/main">
  <p:tag name="AS_UNIQUEID" val="71"/>
</p:tagLst>
</file>

<file path=ppt/tags/tag414.xml><?xml version="1.0" encoding="utf-8"?>
<p:tagLst xmlns:p="http://schemas.openxmlformats.org/presentationml/2006/main">
  <p:tag name="AS_UNIQUEID" val="72"/>
</p:tagLst>
</file>

<file path=ppt/tags/tag415.xml><?xml version="1.0" encoding="utf-8"?>
<p:tagLst xmlns:p="http://schemas.openxmlformats.org/presentationml/2006/main">
  <p:tag name="AS_UNIQUEID" val="73"/>
</p:tagLst>
</file>

<file path=ppt/tags/tag416.xml><?xml version="1.0" encoding="utf-8"?>
<p:tagLst xmlns:p="http://schemas.openxmlformats.org/presentationml/2006/main">
  <p:tag name="AS_UNIQUEID" val="74"/>
</p:tagLst>
</file>

<file path=ppt/tags/tag417.xml><?xml version="1.0" encoding="utf-8"?>
<p:tagLst xmlns:p="http://schemas.openxmlformats.org/presentationml/2006/main">
  <p:tag name="AS_UNIQUEID" val="75"/>
</p:tagLst>
</file>

<file path=ppt/tags/tag418.xml><?xml version="1.0" encoding="utf-8"?>
<p:tagLst xmlns:p="http://schemas.openxmlformats.org/presentationml/2006/main">
  <p:tag name="AS_UNIQUEID" val="76"/>
</p:tagLst>
</file>

<file path=ppt/tags/tag419.xml><?xml version="1.0" encoding="utf-8"?>
<p:tagLst xmlns:p="http://schemas.openxmlformats.org/presentationml/2006/main">
  <p:tag name="AS_UNIQUEID" val="77"/>
</p:tagLst>
</file>

<file path=ppt/tags/tag420.xml><?xml version="1.0" encoding="utf-8"?>
<p:tagLst xmlns:p="http://schemas.openxmlformats.org/presentationml/2006/main">
  <p:tag name="AS_UNIQUEID" val="78"/>
</p:tagLst>
</file>

<file path=ppt/tags/tag421.xml><?xml version="1.0" encoding="utf-8"?>
<p:tagLst xmlns:p="http://schemas.openxmlformats.org/presentationml/2006/main">
  <p:tag name="AS_UNIQUEID" val="79"/>
</p:tagLst>
</file>

<file path=ppt/tags/tag422.xml><?xml version="1.0" encoding="utf-8"?>
<p:tagLst xmlns:p="http://schemas.openxmlformats.org/presentationml/2006/main">
  <p:tag name="AS_UNIQUEID" val="80"/>
</p:tagLst>
</file>

<file path=ppt/tags/tag423.xml><?xml version="1.0" encoding="utf-8"?>
<p:tagLst xmlns:p="http://schemas.openxmlformats.org/presentationml/2006/main">
  <p:tag name="AS_UNIQUEID" val="81"/>
</p:tagLst>
</file>

<file path=ppt/tags/tag424.xml><?xml version="1.0" encoding="utf-8"?>
<p:tagLst xmlns:p="http://schemas.openxmlformats.org/presentationml/2006/main">
  <p:tag name="AS_UNIQUEID" val="82"/>
</p:tagLst>
</file>

<file path=ppt/tags/tag425.xml><?xml version="1.0" encoding="utf-8"?>
<p:tagLst xmlns:p="http://schemas.openxmlformats.org/presentationml/2006/main">
  <p:tag name="AS_UNIQUEID" val="83"/>
</p:tagLst>
</file>

<file path=ppt/tags/tag426.xml><?xml version="1.0" encoding="utf-8"?>
<p:tagLst xmlns:p="http://schemas.openxmlformats.org/presentationml/2006/main">
  <p:tag name="AS_UNIQUEID" val="84"/>
</p:tagLst>
</file>

<file path=ppt/tags/tag427.xml><?xml version="1.0" encoding="utf-8"?>
<p:tagLst xmlns:p="http://schemas.openxmlformats.org/presentationml/2006/main">
  <p:tag name="AS_UNIQUEID" val="85"/>
</p:tagLst>
</file>

<file path=ppt/tags/tag428.xml><?xml version="1.0" encoding="utf-8"?>
<p:tagLst xmlns:p="http://schemas.openxmlformats.org/presentationml/2006/main">
  <p:tag name="AS_UNIQUEID" val="86"/>
</p:tagLst>
</file>

<file path=ppt/tags/tag429.xml><?xml version="1.0" encoding="utf-8"?>
<p:tagLst xmlns:p="http://schemas.openxmlformats.org/presentationml/2006/main">
  <p:tag name="AS_UNIQUEID" val="5115"/>
</p:tagLst>
</file>

<file path=ppt/tags/tag430.xml><?xml version="1.0" encoding="utf-8"?>
<p:tagLst xmlns:p="http://schemas.openxmlformats.org/presentationml/2006/main">
  <p:tag name="AS_UNIQUEID" val="5116"/>
</p:tagLst>
</file>

<file path=ppt/tags/tag431.xml><?xml version="1.0" encoding="utf-8"?>
<p:tagLst xmlns:p="http://schemas.openxmlformats.org/presentationml/2006/main">
  <p:tag name="KSO_WM_BEAUTIFY_FLAG" val="#wm#"/>
  <p:tag name="KSO_WM_TEMPLATE_CATEGORY" val="custom"/>
  <p:tag name="KSO_WM_TEMPLATE_INDEX" val="20187308"/>
</p:tagLst>
</file>

<file path=ppt/tags/tag432.xml><?xml version="1.0" encoding="utf-8"?>
<p:tagLst xmlns:p="http://schemas.openxmlformats.org/presentationml/2006/main">
  <p:tag name="AS_UNIQUEID" val="5462"/>
</p:tagLst>
</file>

<file path=ppt/tags/tag433.xml><?xml version="1.0" encoding="utf-8"?>
<p:tagLst xmlns:p="http://schemas.openxmlformats.org/presentationml/2006/main">
  <p:tag name="AS_UNIQUEID" val="5463"/>
</p:tagLst>
</file>

<file path=ppt/tags/tag434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新版空白演示配色">
      <a:dk1>
        <a:sysClr val="windowText" lastClr="000000"/>
      </a:dk1>
      <a:lt1>
        <a:sysClr val="window" lastClr="FFFFFF"/>
      </a:lt1>
      <a:dk2>
        <a:srgbClr val="0F1423"/>
      </a:dk2>
      <a:lt2>
        <a:srgbClr val="FFFFFF"/>
      </a:lt2>
      <a:accent1>
        <a:srgbClr val="6096E6"/>
      </a:accent1>
      <a:accent2>
        <a:srgbClr val="58B6E5"/>
      </a:accent2>
      <a:accent3>
        <a:srgbClr val="56CA95"/>
      </a:accent3>
      <a:accent4>
        <a:srgbClr val="FFBA55"/>
      </a:accent4>
      <a:accent5>
        <a:srgbClr val="F18870"/>
      </a:accent5>
      <a:accent6>
        <a:srgbClr val="EC5F74"/>
      </a:accent6>
      <a:hlink>
        <a:srgbClr val="0563C1"/>
      </a:hlink>
      <a:folHlink>
        <a:srgbClr val="954D72"/>
      </a:folHlink>
    </a:clrScheme>
    <a:fontScheme name="自定义 9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222</Paragraphs>
  <Slides>20</Slides>
  <Notes>1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16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baseType="lpstr" size="37">
      <vt:lpstr>Arial</vt:lpstr>
      <vt:lpstr>Calibri</vt:lpstr>
      <vt:lpstr>微软雅黑</vt:lpstr>
      <vt:lpstr>Wingdings</vt:lpstr>
      <vt:lpstr>汉仪中楷简</vt:lpstr>
      <vt:lpstr>宋体</vt:lpstr>
      <vt:lpstr>黑体</vt:lpstr>
      <vt:lpstr>楷体</vt:lpstr>
      <vt:lpstr>等线</vt:lpstr>
      <vt:lpstr>华文中宋</vt:lpstr>
      <vt:lpstr>华文楷体</vt:lpstr>
      <vt:lpstr>Calibri Light</vt:lpstr>
      <vt:lpstr>Helvetica</vt:lpstr>
      <vt:lpstr>华文新魏</vt:lpstr>
      <vt:lpstr>仿宋</vt:lpstr>
      <vt:lpstr>方正粗黑宋简体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2024-09-29T02:30:36.446</cp:lastPrinted>
  <dcterms:created xsi:type="dcterms:W3CDTF">2024-09-28T18:30:36Z</dcterms:created>
  <dcterms:modified xsi:type="dcterms:W3CDTF">2024-09-28T18:30:39Z</dcterms:modified>
</cp:coreProperties>
</file>