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6BDC29-4095-4286-8F0C-22DFF450DA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E6055-C1C3-4539-9A2E-9D1E21909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213838-DCFF-4D43-93E7-99CD8CDF1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D48A7D-38CE-477D-BFDD-C4E93F9707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B3CD59-AD3C-4F6B-AF78-1191BBB966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20DDD4-C960-4016-AE73-97B5355921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F0F855-DFBF-460E-98EC-7ACE8814FF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AE4A1E-8DE7-4F4F-A324-BD036A5F7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01B2B0-1F32-4159-80DD-BE9C147F3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0D3C0-BB90-4ADB-A341-2658C36BB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E28A2D-9E72-4A67-AC37-0D91FBC6B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7111034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静电危害防控与家用电器与消费电子产品的安全与使用风险管理</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静电危害概述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家用电器与消费电子产品安全标准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静电危害防控措施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家用电器与消费电子产品使用风险管理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案例分析：成功应对静电危害挑战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静电危害概述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03" r="313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372" r="3237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摩擦、接触、感应等物理过程均可导致静电产生。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静电产生原因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引发火灾、电击、产品性能下降等，对人员和财产安全造成威胁。</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静电危害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静电产生原因及危害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静电放电可能导致电子元件损坏，影响产品性能。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电子元件损坏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数据丢失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产品性能下降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静电可能干扰或损坏存储在电子产品中的数据，导致数据丢失。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静电可能导致产品性能下降，如电视机画面闪烁等。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静电对家用电器与消费电子产品影响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防止电击和火灾等事故发生，保障人员生命安全。</a:t>
            </a:r>
          </a:p>
        </p:txBody>
      </p:sp>
      <p:pic>
        <p:nvPicPr>
          <p:cNvPr id="5" name="Picture 5"/>
          <p:cNvPicPr>
            <a:picLocks noChangeAspect="1"/>
          </p:cNvPicPr>
          <p:nvPr/>
        </p:nvPicPr>
        <p:blipFill>
          <a:blip r:embed="rId2"/>
          <a:srcRect l="16125" r="16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7792" r="17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保障人员安全</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减少电子产品损坏和数据丢失，降低财产损失风险。</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保护财产安全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预防静电对产品性能的影响，提高产品质量和客户满意度。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提高产品质量</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静电危害防控重要性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家用电器与消费电子产品安全标准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如欧盟的CE认证、美国的UL认证等，这些标准要求家用电器和消费电子产品必须符合一定的安全性能和测试要求。</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如中国的3C认证、国家强制性产品认证等，这些标准要求家用电器和消费电子产品必须符合国家规定的最低安全性能要求。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国内外安全标准介绍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国内安全标准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国际安全标准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要求家用电器和消费电子产品应具有可靠的接地保护、过流保护和过压保护等措施，以防止电击事故的发生。</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防电击保护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要求家用电器和消费电子产品应具有可靠的过热保护、熔断保护等措施，以防止火灾事故的发生。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防火灾保护</a:t>
            </a:r>
          </a:p>
        </p:txBody>
      </p:sp>
      <p:pic>
        <p:nvPicPr>
          <p:cNvPr id="10" name="Picture 10"/>
          <p:cNvPicPr>
            <a:picLocks noChangeAspect="1"/>
          </p:cNvPicPr>
          <p:nvPr/>
        </p:nvPicPr>
        <p:blipFill>
          <a:blip r:embed="rId3"/>
          <a:srcRect l="9625" r="9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917" r="13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要求家用电器和消费电子产品应具有安全的机械结构、防护罩、警告标识等措施，以防止机械伤害事故的发生。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防机械伤害保护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安全标准在家用电器与消费电子产品中应用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208" r="52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如果家用电器和消费电子产品不符合安全标准，可能会导致产品被召回，给企业带来经济损失和声誉损失。</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产品召回</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如果家用电器和消费电子产品不符合安全标准，可能会导致生产商、销售商承担相应的法律责任。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法律责任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如果家用电器和消费电子产品不符合安全标准，可能会导致消费者权益受损，给消费者带来生命财产安全风险。</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消费者权益受损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违反安全标准可能带来后果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静电危害防控措施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接地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通过将设备或部件连接到大地，将静电荷导入地下，从而消除静电荷积累。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屏蔽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使用导电材料制成的屏蔽罩将设备或部件包围起来，以限制静电荷的扩散和影响范围。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接地和屏蔽措施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湿度控制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通过调节工作环境的湿度，降低静电产生的可能性。一般来说，相对湿度在50%左右可以有效减少静电的产生。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防静电材料使用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使用具有防静电性能的材料制成的包装、覆盖物等，可以有效地防止静电荷的积累和放电。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湿度控制和防静电材料使用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https://d.book118.com/897111034060006030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2024-09-02T00:27:56.961</cp:lastPrinted>
  <dcterms:created xsi:type="dcterms:W3CDTF">2024-09-01T16:27:56Z</dcterms:created>
  <dcterms:modified xsi:type="dcterms:W3CDTF">2024-09-01T16:27:58Z</dcterms:modified>
</cp:coreProperties>
</file>