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2A0BA-4C99-493F-B3C8-9E3FA6FA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BE6C7-7CD6-4E77-B4FE-1F391502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33ED-E620-4F25-B6AA-57917236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61681-BECD-43D1-B307-E0565EE2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650CD6-CDE3-46E8-8501-C5901321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96CE8-0D72-494C-BA8A-549A6DBD7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AB262-312E-4662-A353-46E82859C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4559C-09A8-444E-AF7D-CF1BE77E2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40C52-9711-428E-B180-E6F591723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908C8-154D-4CEB-9C2C-03C268640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3807E-B913-477B-9D88-851F477E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104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优质护理总结PPT\n## 1.骨科优质护理的概念与重要性\n### 1.1骨科优质护理的定义与目标\n### 1.2骨科优质护理的重要性及影响\n### 1.3骨科优质护理的实施原则与方法\n## 2.骨科护理团队的组成与协作\n### 2.1骨科护理团队的组成与角色\n### 2.2骨科护理团队的有效沟通与协作\n### 2.3骨科护理团队的专业培训与持续发展\n## 3.骨科优质护理的实践案例分析\n### 3.1骨折患者的优质护理案例分析\n### 3.2关节置换患者的优质护理案例分析\n### 3.3脊柱疾病患者的优质护理案例分析\n## 4.骨科优质护理的创新与改进\n### 4.1骨科优质护理的创新实践与探索\n### 4.2骨科优质护理的持续改进与优化\n### 4.3骨科优质护理的未来发展趋势与挑战\n## 5.骨科优质护理的评估与成果\n### 5.1骨科优质护理的评估方法与标准\n### 5.2骨科优质护理的成果展示与经验分享\n### 5.3骨科优质护理的持续改进与提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骨科优质护理总结PPT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骨科优质护理的概念与重要性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骨科优质护理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是一种以患者为中心，通过护理团队的专业知识、技能和团队协作，为患者提供全面、个性化、高质量的护理服务，以达到最佳的治疗效果和患者满意度。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以患者为中心：关注患者的需求和体验，提供个性化的护理服务。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专业知识：具备骨科护理的专业知识和技能，能够对患者进行准确的评估和护理。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团队协作：护理团队成员之间保持良好的沟通和协作，共同完成护理任务。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目标：提高患者治疗效果，降低并发症发生率，提高患者满意度，提升护理团队的专业素养和团队协作能力。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提高治疗效果：通过优质的护理服务，促进患者康复，提高治疗效果。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降低并发症发生率：通过对患者的全面评估和护理，降低并发症的发生。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提高患者满意度：提供优质的护理服务，让患者感受到关爱和尊重，提高患者满意度。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提升护理团队的专业素养：通过不断学习和培训，提高护理团队成员的专业素养。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提升团队协作能力：加强护理团队成员之间的沟通和协作，提高团队协作能力。</a:t>
            </a:r>
            <a:endParaRPr/>
          </a:p>
        </p:txBody>
      </p: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骨科优质护理的定义与目标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重要性：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骨科优质护理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对于提高患者治疗效果、降低并发症发生率、提高患者满意度具有重要意义。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提高治疗效果：优质护理有助于患者康复，提高治疗效果。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降低并发症发生率：全面评估和护理有助于降低并发症的发生。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提高患者满意度：优质护理服务让患者感受到关爱和尊重，提高患者满意度。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影响：优质护理能够提高护理团队的专业素养和团队协作能力，提升医院的整体形象和竞争力。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提高护理团队的专业素养：通过不断学习和培训，提高护理团队成员的专业素养。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提升团队协作能力：加强护理团队成员之间的沟通和协作，提高团队协作能力。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提升医院整体形象：优质的护理服务有助于提升医院的整体形象和知名度。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增强医院竞争力：优质的护理服务是医院竞争力的重要组成部分，有助于提高医院的竞争力。</a:t>
            </a:r>
            <a:endParaRPr/>
          </a:p>
        </p:txBody>
      </p: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骨科优质护理的重要性及影响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实施原则：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专业知识与技能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团队协作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以患者为中心：关注患者的需求和体验，提供个性化的护理服务。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专业知识与技能：具备骨科护理的专业知识和技能，能够对患者进行准确的评估和护理。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团队协作：护理团队成员之间保持良好的沟通和协作，共同完成护理任务。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持续改进：通过评估和反馈，不断优化护理服务，提高护理质量。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实施方法：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制定骨科优质护理标准和流程：根据骨科护理的特点和需求，制定优质护理的标准和流程。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培训护理团队：加强护理团队的专业培训和团队协作培训，提高护理团队的专业素养和团队协作能力。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实施护理质量评估：定期对护理质量进行评估，发现问题并进行改进。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鼓励护理创新：鼓励护理团队在工作中不断创新，提高护理服务质量。</a:t>
            </a:r>
            <a:endParaRPr/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骨科优质护理的实施原则与方法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骨科护理团队的组成与协作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组成：骨科护理团队由护士长、责任护士、助理护士、护理员等组成，各成员之间分工明确，相互协作。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护士长：负责护理团队的管理和协调，确保护理工作的顺利进行。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责任护士：负责患者的评估、护理计划的制定和实施，以及患者的教育和沟通。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助理护士：协助责任护士完成护理工作，如输液、换药等。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护理员：负责患者的日常生活照顾，如饮食、洗漱等。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角色：各成员在护理团队中扮演不同的角色，共同完成护理任务。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护士长：领导和管理角色，负责护理团队的组织和协调。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责任护士：专业角色，负责患者的评估和护理。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助理护士：协助角色，协助责任护士完成护理工作。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护理员：照顾角色，负责患者的日常生活照顾。</a:t>
            </a:r>
            <a:endParaRPr/>
          </a:p>
        </p:txBody>
      </p:sp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骨科护理团队的组成与角色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沟通：护理团队成员之间保持良好的沟通，确保信息的准确传递和共享。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定期召开团队会议：分享工作经验，讨论护理问题，提高团队凝聚力。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使用沟通工具：如微信群、钉钉等，方便团队成员之间的实时沟通和信息共享。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鼓励主动汇报：鼓励团队成员主动汇报工作中的问题和困难，及时解决问题。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协作：护理团队成员之间相互协作，共同完成护理任务。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分工明确：各成员明确自己的职责，按照分工完成护理任务。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互相支持：在团队成员遇到困难时，其他成员给予支持和帮助。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共同进步：团队成员之间互相学习和借鉴，共同提高护理水平和团队协作能力。</a:t>
            </a:r>
            <a:endParaRPr/>
          </a:p>
        </p:txBody>
      </p: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骨科护理团队的有效沟通与协作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专业培训：护理团队定期参加专业培训和学术交流，提高团队的专业素养。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参加培训班：组织团队成员参加骨科护理相关的培训班，提高护理知识和技能。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阅读专业书籍：鼓励团队成员阅读骨科护理专业书籍，了解最新的护理理念和技术。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参加学术交流：鼓励团队成员参加骨科护理相关的学术交流，了解最新的研究成果和发展动态。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持续发展：护理团队关注护理行业的发展趋势，持续改进和优化护理服务。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学习新技能：鼓励团队成员学习新的护理技能和知识，提高护理服务质量。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改进护理流程：根据患者的需求和护理行业的发展，不断改进护理流程，提高护理效率。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关注患者反馈：关注患者的反馈，及时调整护理服务，提高患者满意度。</a:t>
            </a:r>
            <a:endParaRPr/>
          </a:p>
        </p:txBody>
      </p: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骨科护理团队的专业培训与持续发展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骨科优质护理的实践案例分析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评估：对骨折患者进行全面评估，了解患者的基本情况、病情、心理状态等。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基本情况：如年龄、性别、体重等。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病情：如骨折部位、类型、程度等。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心理状态：如患者对骨折的认知、心理承受能力等。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护理计划：根据评估结果，制定个性化的护理计划，包括护理目标、护理措施、护理评价等。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护理目标：如促进患者康复、预防并发症、提高患者满意度等。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护理措施：如疼痛管理、功能锻炼、心理护理等。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护理评价：定期对护理效果进行评价，调整护理计划。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护理实施：按照护理计划，实施护理措施，关注患者的反馈，及时调整护理服务。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疼痛管理：采用合适的疼痛评估工具，给予患者有效的疼痛缓解措施。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功能锻炼：根据患者的情况，制定合理的功能锻炼计划，指导患者进行锻炼。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心理护理：关注患者的心理状态，给予心理支持和安慰，帮助患者建立信心。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骨折患者的优质护理案例分析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https://d.book118.com/897111040046006043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骨科优质护理总结PPT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2024-09-17T00:56:55.071</cp:lastPrinted>
  <dcterms:created xsi:type="dcterms:W3CDTF">2024-09-16T16:56:55Z</dcterms:created>
  <dcterms:modified xsi:type="dcterms:W3CDTF">2024-09-16T16:56:56Z</dcterms:modified>
</cp:coreProperties>
</file>