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2CABD5-8745-4D24-BFBF-3C8688232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F8DE32-4804-444B-BD70-73D8BFE69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0C35B5-BA23-44CF-8A5F-107094045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9C5AFA-F39B-450D-A5E6-0975569C5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651A6A-E8BE-45E9-A1D9-C8A4D47BB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848E0F-1CC4-427D-9840-E86B3403C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4480F5-E5E8-4269-B563-066ACAE69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040DEB-D49B-42B1-81A0-8EE97EF1A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B5127C-175E-4432-9FE5-EFE003787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954459-3673-4FC6-84B0-EB7FB7EB6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15D172-701C-4C03-AAD4-343D37064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711113013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结肠造瘘口护理查房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结肠造瘘口概述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结肠造瘘口术前准备与术后护理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结肠造瘘口清洁与消毒方法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结肠造瘘口观察与评估方法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结肠造瘘口并发症预防与处理措施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结肠造瘘口患者心理支持与护理指导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结肠造瘘口概述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结肠造瘘口是通过手术将结肠部分或全部从腹壁引出，形成肠管外翻或肠管与腹壁缝合的开口，以排泄粪便或进行肠内营养。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结肠造瘘口主要用于解除肠道梗阻、治疗肠道疾病、进行肠道营养支持等。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结肠造瘘口的定义与作用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根据造瘘口与原肛门的关系，可分为单腔造瘘和双腔造瘘；根据造瘘口与原肛门的距离，可分为高、中、低位造瘘。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结肠造瘘口适用于各种原因引起的肠梗阻、肠道损伤、肠道炎症性疾病、肛门狭窄、肛门失禁等。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结肠造瘘口的分类与适应症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并发症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结肠造瘘口可能出现的并发症包括造瘘口出血、造瘘口感染、造瘘口狭窄、造瘘口脱垂等。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结肠造瘘口的风险包括因造瘘口护理不当导致的并发症，以及因患者自身原因如营养不良、免疫力低下等引起的感染等。同时，长期使用造瘘口也可能影响患者的生活质量。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结肠造瘘口的并发症与风险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结肠造瘘口术前准备与术后护理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向患者解释手术目的、过程及注意事项，消除患者紧张情绪，增强信心。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心理准备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生理准备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环境准备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术前需进行全面的身体检查，包括血常规、凝血功能、肝肾功能等，确保患者身体状况良好。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保持病房环境清洁、安静，为患者提供一个舒适的休息环境。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术前准备：心理、生理、环境准备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保持造瘘口周围皮肤清洁干燥，定期更换敷料，预防感染。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伤口护理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妥善固定引流管，保持引流管通畅，观察引流液的颜色、性质和量，及时发现并处理异常情况。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引流护理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术后需禁食一段时间，待肠道功能恢复后，逐渐过渡到流质、半流质饮食，避免进食刺激性食物。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饮食护理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鼓励患者早期下床活动，促进肠道蠕动，预防肠粘连。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活动护理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术后护理：伤口、引流、饮食、活动等护理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并发症预防与处理：出血、感染、肠梗阻等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出血预防与处理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密切观察患者生命体征变化，如出现出血征象，立即采取止血措施，必要时输血治疗。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感染预防与处理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保持伤口周围皮肤清洁干燥，定期更换敷料，如出现感染征象，及时使用抗生素治疗。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肠梗阻预防与处理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术后需密切观察患者腹部情况，如出现肠梗阻症状，如腹痛、呕吐、腹胀等，及时采取禁食、胃肠减压等措施。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结肠造瘘口清洁与消毒方法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使用温水轻轻擦拭造瘘口周围皮肤，注意水温不宜过高，以免刺激皮肤。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温水清洁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使用生理盐水棉球或纱布擦拭造瘘口及周围皮肤，具有消炎、杀菌作用。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生理盐水清洁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根据医嘱使用适当的消毒液进行清洁，如碘伏、酒精等，注意消毒液的浓度和使用方法。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消毒液清洁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清洁方法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使用紫外线灯对造瘘口周围空气进行消毒，注意保护眼睛和皮肤免受紫外线伤害。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紫外线消毒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使用臭氧发生器对造瘘口周围空气进行消毒，臭氧具有广谱杀菌作用，且无残留。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臭氧消毒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使用医用酒精对造瘘口周围皮肤进行擦拭消毒，注意酒精的浓度和使用方法。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酒精消毒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消毒方法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https://d.book118.com/897111130130006026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2024-08-31T22:26:45.350</cp:lastPrinted>
  <dcterms:created xsi:type="dcterms:W3CDTF">2024-08-31T14:26:45Z</dcterms:created>
  <dcterms:modified xsi:type="dcterms:W3CDTF">2024-08-31T14:26:47Z</dcterms:modified>
</cp:coreProperties>
</file>