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3D6557-ED4F-4C95-8836-0ED3B0A03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22EDBE-302A-4444-BA65-835092370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09C458-7190-4256-A0F7-208D5AA83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C82D3E-CCD6-496E-9A70-CD695326D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ED2A14-57D0-4382-A82F-DD8993A02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3F3FA6-0028-4D67-982A-1866BB9CC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075561-40B0-4603-B318-AA2930A43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F9EF50-FD90-4E4D-B10F-F08AE93D3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F4000D-5282-4C5A-BD9E-F1C68B946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8118A3-86DE-4CA4-9939-5C7DD820B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42D5E1-F355-4C2E-B31F-377DC952C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11115005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2024年宿舍管理行业的挑战与机遇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机遇分析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应对策略与建议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未来展望与总结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宿舍管理行业涵盖了学生宿舍、企业宿舍、公寓等各类住宿设施的管理与服务，涉及房屋维护、安全管理、生活服务等多个方面。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宿舍管理行业具有人员密集、服务需求多样化、管理难度大等特点，对管理者的专业素养和服务水平要求较高。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宿舍管理行业概述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随着高校扩招、城市化进程加速以及企业用工需求增长，宿舍管理行业市场规模不断扩大，预计未来几年将保持稳步增长。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增长动力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政策推动、人口红利、消费升级等因素将持续推动宿舍管理行业的发展，其中，数字化、智能化技术的应用将成为行业增长的新动力。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目前，宿舍管理行业呈现多元化竞争格局，包括学校自营、物业公司、专业宿舍管理公司等多种经营主体。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行业内主要参与者包括万科、保利、碧桂园等大型物业公司，以及青客、自如等专业宿舍管理公司。这些公司在管理经验、品牌影响力、资金实力等方面具有优势。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50" r="23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742" b="137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发展趋势预测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数字化、智能化发展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随着物联网、大数据等技术的应用，宿舍管理行业将实现数字化、智能化升级，提高管理效率和服务水平。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个性化服务需求增长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消费者对住宿体验的要求不断提高，个性化服务将成为宿舍管理行业的重要发展方向。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绿色环保理念普及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随着环保意识的提高，宿舍管理行业将更加注重绿色环保理念的应用，推广节能环保技术和产品。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随着国际交流的增加，学生宿舍的流动性也随之增强，不同国家和文化背景的学生需要更加个性化的管理服务。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学生流动性增强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宿舍管理人员的流动也会给宿舍管理带来一定的困扰，如何保持服务质量和连续性是亟待解决的问题。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员工流动性增加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人员流动性增加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安全保障压力增大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随着宿舍开放程度的提高，如何保障学生的人身安全和财产安全成为宿舍管理的重要任务。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卫生问题日益严重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学生生活习惯和卫生意识参差不齐，如何保持宿舍环境的清洁和卫生是一个长期而艰巨的挑战。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安全与卫生问题突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很多学校宿舍建筑年代久远，设施老化严重，维修和更新成本较高。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设施老化严重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宿舍设施种类繁多，维护和管理难度较大，需要专业的维护团队和充足的维护经费。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维护困难重重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设施老化与维护困难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信息化程度不足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当前很多宿舍管理仍采用传统的人工管理方式，效率低下且易出错。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智能化管理需求迫切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随着科技的发展，学生对宿舍管理的智能化、便捷化需求越来越高，如何实现宿舍管理的数字化转型是行业面临的重要课题。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智能化管理需求迫切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机遇分析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https://d.book118.com/897111150050006032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2024-09-05T02:32:56.400</cp:lastPrinted>
  <dcterms:created xsi:type="dcterms:W3CDTF">2024-09-04T18:32:56Z</dcterms:created>
  <dcterms:modified xsi:type="dcterms:W3CDTF">2024-09-04T18:32:58Z</dcterms:modified>
</cp:coreProperties>
</file>