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93B52F-A73A-4B67-9C0C-60137C245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2A1416-491F-43A0-8991-A0EDD0BDE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D1B70E-33C2-489D-BCFC-42E3E1F66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1DCEAB-3C82-452E-9DBD-8353783D08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87D0C1-5F55-4D77-A6B4-2B57F0E385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2F968C-3459-422A-AEA3-A9116A9B8B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BF077F-6454-47CA-8BA6-9CF35EE1C2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29E25E-4A8C-464D-9608-B56B79659A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DE23E9-A1A6-4FE9-8A64-17806C316E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6B028B-EDBE-4616-9B20-0D0FFBBBB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B1F9A-8E4A-4350-8CBF-8F8491646D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11210606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2024年通风空调行业培训资料</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汇报时间：2024-02-04</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通风空调行业概述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行业标准与规范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产品类型与特点分析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设计与安装技能培训</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维护保养与故障排除技巧分享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市场营销策略探讨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售后服务体系建设</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通风空调行业概述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92" b="8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通风空调行业是从事建筑物内部环境控制及相关设备和系统研发、生产、销售、安装、维护等服务的行业。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根据使用目的和建筑物类型，通风空调系统可分为舒适性空调和工业空调两大类，其中舒适性空调又包括家用空调和商用空调。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通风空调系统的分类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通风空调行业的定义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通风空调行业的发展历程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经历了从简单通风到现代空调系统的逐步演变，技术不断创新，产品日益丰富。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通风空调行业的现状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目前，通风空调行业已经成为建筑行业中不可或缺的一部分，市场需求持续增长，行业规模不断扩大。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市场需求</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前景展望</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随着人们生活水平的提高和建筑行业的发展，通风空调系统的需求不断增长，特别是在高层建筑、商业综合体、数据中心等领域。</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未来，通风空调行业将继续保持增长态势，技术创新和产品升级将成为行业发展的重要驱动力，同时，节能环保和智能化也将成为行业发展的重要趋势。</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市场需求与前景展望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行业标准与规范</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国家对通风空调设备的能效比、噪音、制冷剂等方面有明确的规定和要求，旨在推动行业向高效、环保方向发展。</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节能减排政策</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通风空调设备的生产、安装、使用等环节必须符合国家安全生产法规的要求，确保人员和设备的安全。</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安全生产法规</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通风空调设备作为建筑的重要组成部分，其设计、选型、安装等必须符合建筑节能标准的要求，提高建筑的整体能效水平。</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建筑节能标准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国家政策及法规要求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632" b="563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通风空调行业标准体系概述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包括国家标准、行业标准、地方标准和企业标准等，构成了完善的标准体系，为行业的发展提供了有力的技术支撑。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主要标准内容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涉及通风空调设备的术语和定义、产品分类、技术要求、试验方法、检验规则、标志、包装、运输和贮存等方面，为产品的设计、生产、检验和使用提供了统一的依据。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标准实施与监督</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通风空调行业标准的实施与监督是确保产品质量和行业健康发展的重要保障，包括标准的宣传贯彻、实施情况的监督检查、违规行为的处理等。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行业标准体系介绍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能效比</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能效比是衡量通风空调设备能效水平的重要指标，其数值越高，表示设备的能效水平越好，越节能。</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制冷剂</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制冷剂是通风空调设备中的重要组成部分，其种类和性能直接影响到设备的制冷效果和环保性能。在选择制冷剂时，应优先考虑环保、高效、安全的制冷剂。</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风量</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风量是通风空调设备的重要参数之一，其大小直接影响到设备的通风效果和舒适度。在选购设备时，应根据实际需要选择适当的风量大小。</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噪音</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噪音是通风空调设备运行时的重要参数之一，其大小直接影响到人们的舒适度和健康。因此，在选购设备时，应关注其噪音指标是否符合国家标准和行业规范的要求。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关键技术参数与指标解读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产品类型与特点分析</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中央空调系统通过一台或多台主机连接多个末端设备，实现对大面积空间的集中供冷或供热。系统内部通过水或制冷剂进行热交换，达到调节室内温度的目的。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333" r="153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中央空调系统适用于大型商业建筑、办公楼、医院、学校等公共场所，以及别墅、复式住宅等高端住宅。</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中央空调系统具有制冷量大、送风均匀、噪音低、节能环保等优点，能够满足大面积空间的舒适性需求。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中央空调系统原理及应用场景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家用分体式空调器具有安装方便、价格适中、使用灵活等优点。它可以根据不同房间的需求独立控制，节能效果显著。</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相比中央空调系统，家用分体式空调器的制冷量较小，送风距离有限，可能无法满足大面积空间的制冷或制热需求。同时，分体式空调器的室外机和室内机需要分别安装，可能会占用一定的室内外空间。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缺点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家用分体式空调器优缺点比较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43" r="2504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新风系统</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新风系统是一种能够实现室内外空气交换的通风设备，它可以引入室外新鲜空气并排出室内污浊空气，保持室内空气清新。新风系统通常与中央空调系统或分体式空调器配合使用，提高室内空气质量。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净化设备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净化设备主要包括空气净化器和空气消毒器等，它们能够去除室内空气中的细菌、病毒、过敏原等有害物质，提高室内空气质量。在疫情期间，净化设备在公共场所和家居环境中的应用越来越广泛。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新风系统、净化设备等其他产品介绍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设计与安装技能培训</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设计原则</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遵循安全、舒适、节能、环保的原则，确保通风空调系统的稳定性、可靠性和经济性。</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设计方法</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根据建筑结构和用途，采用合适的设计方法，如负荷计算、气流组织设计、设备选型等。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创新技术应用</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鼓励采用新技术、新材料和新工艺，提高通风空调系统的性能和品质。</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设计原则和方法论述</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625" r="23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施工可行性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审查施工图纸中的设备、管道、部件等是否便于施工和安装，是否存在潜在的问题和风险。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图纸完整性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审查施工图纸是否齐全、完整，包括平面图、系统图、大样图等。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规范符合性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检查施工图纸是否符合相关规范和标准，如《通风与空调工程施工质量验收规范》等。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施工图纸审查要点</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https://d.book118.com/897112106065006054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2024-09-28T19:21:08.096</cp:lastPrinted>
  <dcterms:created xsi:type="dcterms:W3CDTF">2024-09-28T11:21:08Z</dcterms:created>
  <dcterms:modified xsi:type="dcterms:W3CDTF">2024-09-28T11:21:10Z</dcterms:modified>
</cp:coreProperties>
</file>