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5208B-0500-478B-B145-F7B703F84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14998-06D3-4258-8652-EA62B08E0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BE20A-7C99-4DB9-AF40-1C4EE76A7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66024-70AD-4FE2-9E3B-7724CAA1B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99C59F-217C-454B-8168-27C2FE494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61640E-A9D7-48ED-BC0E-3D810E123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860E89-DE43-40DA-BE3C-88566EC25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E16CD-D197-4E70-82E8-E74C9B040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1807A-7612-4C3C-874A-0006751C1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CF73D-796C-4CE7-B6D4-C60AE905A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CB330-F4C8-4542-91B6-B9914A2E8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12121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术后便秘护理治疗方案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术后便秘的成因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便秘对术后恢复的影响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术后便秘的预防措施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术后便秘的治疗方案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术后便秘的护理要点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术后便秘的成因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手术对肠道的刺激和损伤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手术过程中可能对肠道造成一定刺激和损伤，导致肠道蠕动减缓，引发便秘。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术后疼痛和不适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术后疼痛和不适可能影响患者的活动和饮食，进而影响肠道蠕动，导致便秘。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25" r="289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术后常用的镇痛药可能抑制肠道蠕动，导致便秘。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抗生素可能导致肠道菌群失调，影响肠道功能，引发便秘。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药物副作用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术后饮食可能过于精细，缺乏纤维素等促进肠道蠕动的物质，导致便秘。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术后活动量减少可能影响肠道蠕动，引发便秘。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饮食和生活习惯改变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活动量减少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饮食结构改变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708" r="28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术后焦虑和抑郁等心理问题可能影响肠道功能，导致便秘。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术后生活习惯的改变可能影响患者的心理状态，进而影响肠道功能，引发便秘。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生活习惯改变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精神心理因素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便秘对术后恢复的影响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疼痛加剧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便秘时，肠道内的气体增多，可能刺激伤口，加重疼痛。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便秘可能导致腹部胀满，增加腹部压力，从而加剧术后伤口的疼痛感。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术后便秘可能导致患者情绪焦虑、烦躁，从而增加心理压力。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长期便秘可能使患者对手术效果产生怀疑，影响其康复信心。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心理压力增大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增加并发症风险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便秘可能导致肠道内的毒素被吸收，影响身体康复。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对于某些手术，如肠道手术，便秘可能导致肠道梗阻、吻合口瘘等严重并发症。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术后便秘的预防措施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https://d.book118.com/897112121164006032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2024-09-06T00:35:16.411</cp:lastPrinted>
  <dcterms:created xsi:type="dcterms:W3CDTF">2024-09-05T16:35:16Z</dcterms:created>
  <dcterms:modified xsi:type="dcterms:W3CDTF">2024-09-05T16:35:18Z</dcterms:modified>
</cp:coreProperties>
</file>