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1808E-33D7-4FC1-B371-E899161DC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01976-1682-4CC6-9769-C82E04B4A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7777A-C4E2-4D06-B728-B352331E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EADE4-03DF-4724-9956-BDD0B062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C89B2-0599-48AC-A92D-09CE8160B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05A83-5500-49DC-9007-7C95C264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9C179-802D-4BF3-891E-BF4D56B7C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00D4D-8B0C-4444-AB09-6D7C99CB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A9468-13C5-426E-A2BD-DDD6C0A9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79853-E927-43B3-BAA5-3EEC837A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4A385-5955-4F8C-8A5B-A0A15F4E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212503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煤炭企业员工心理健康问题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煤炭企业员工心理健康现状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煤炭企业员工心理健康问题的影响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解决煤炭企业员工心理健康问题的策略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458" r="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煤炭行业作为我国重要的能源产业，为国家的经济发展做出了巨大贡献。然而，由于煤炭行业的特殊性，如工作环境艰苦、高风险、高强度等特点，员工面临着较大的心理压力和挑战。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随着社会经济的发展和人们生活水平的提高，员工对自身健康和幸福感的关注度也越来越高，心理健康问题逐渐成为企业和员工共同关注的焦点。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煤炭企业员工心理健康问题的背景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员工心理健康直接关系到企业的安全生产和稳定发展。心理健康问题可能导致员工工作积极性下降、工作效率降低、甚至出现安全事故等问题，给企业带来巨大的经济损失和不良社会影响。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关注员工心理健康也是企业履行社会责任的体现。企业不仅需要关注员工的经济收入，还应该关注员工的身心健康和幸福感，为员工创造一个良好的工作环境和生活条件，促进员工的全面发展。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煤炭企业员工心理健康问题的重要性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煤炭企业员工心理健康现状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由于长时间处于高强度、高风险的工作环境中，煤炭企业员工可能会出现身体不适的症状，如疲劳、失眠、肌肉紧张等。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由于煤炭行业的特殊性，员工常常面临高风险、高压力的工作环境，导致他们容易产生焦虑情绪，担心自身安全和生产安全。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煤炭企业员工的工作压力大，工作时长较长，且工作环境相对封闭，可能导致一些员工出现抑郁症状，如情绪低落、失去兴趣等。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在煤炭企业中，员工之间的竞争压力大，工作配合要求高，可能导致员工之间的人际关系紧张，缺乏有效的沟通和协作。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煤炭企业员工心理健康问题的表现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煤炭企业的工作环境恶劣，员工需要面对高风险、高强度的工作压力，容易产生心理问题。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职业前景不确定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煤炭行业的市场竞争激烈，员工的职业前景不确定，对未来的担忧可能导致心理问题。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缺乏社会支持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煤炭企业通常位于偏远地区，员工与家人分离，缺乏有效的社会支持网络，导致心理问题加剧。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企业管理不足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部分煤炭企业管理层对员工心理健康问题认识不足，缺乏有效的员工关怀和心理辅导措施，加剧了员工心理问题的产生。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煤炭企业员工心理健康问题的成因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煤炭企业员工心理健康问题的影响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心理健康问题可能导致员工情绪不稳定，容易引发家庭矛盾，影响家庭和谐。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心理压力过大会使员工在社交场合表现不自然，甚至产生社交恐惧，影响人际关系。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长期的心理压力可能导致员工出现各种身体不适症状，如失眠、头痛、胃痛等。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对个人生活的影响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生产效率下降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员工心理问题可能导致工作效率下降，影响生产进度和产品质量。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事故率增加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心理问题可能导致员工操作失误，增加安全事故发生的概率。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长期的心理压力可能导致员工离职，给企业带来人才流失和招聘成本增加。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对企业生产的影响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社会负担增加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煤炭企业员工心理健康问题可能导致社会福利负担增加，如医疗保障、社会救助等。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社会稳定性影响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员工心理问题可能引发社会矛盾和冲突，影响社会稳定和发展。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https://d.book118.com/897112125035006046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2024-09-21T07:27:02.596</cp:lastPrinted>
  <dcterms:created xsi:type="dcterms:W3CDTF">2024-09-20T23:27:02Z</dcterms:created>
  <dcterms:modified xsi:type="dcterms:W3CDTF">2024-09-20T23:27:04Z</dcterms:modified>
</cp:coreProperties>
</file>